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2" r:id="rId4"/>
    <p:sldMasterId id="214748371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Inter Tight Medium"/>
      <p:regular r:id="rId33"/>
      <p:bold r:id="rId34"/>
      <p:italic r:id="rId35"/>
      <p:boldItalic r:id="rId36"/>
    </p:embeddedFont>
    <p:embeddedFont>
      <p:font typeface="Inter Tight ExtraBold"/>
      <p:bold r:id="rId37"/>
      <p:boldItalic r:id="rId38"/>
    </p:embeddedFont>
    <p:embeddedFont>
      <p:font typeface="Inter Tight"/>
      <p:regular r:id="rId39"/>
      <p:bold r:id="rId40"/>
      <p:italic r:id="rId41"/>
      <p:boldItalic r:id="rId42"/>
    </p:embeddedFont>
    <p:embeddedFont>
      <p:font typeface="Inter Tight SemiBold"/>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bold.fntdata"/><Relationship Id="rId42" Type="http://schemas.openxmlformats.org/officeDocument/2006/relationships/font" Target="fonts/InterTight-boldItalic.fntdata"/><Relationship Id="rId41" Type="http://schemas.openxmlformats.org/officeDocument/2006/relationships/font" Target="fonts/InterTight-italic.fntdata"/><Relationship Id="rId44" Type="http://schemas.openxmlformats.org/officeDocument/2006/relationships/font" Target="fonts/InterTightSemiBold-bold.fntdata"/><Relationship Id="rId43" Type="http://schemas.openxmlformats.org/officeDocument/2006/relationships/font" Target="fonts/InterTightSemiBold-regular.fntdata"/><Relationship Id="rId46" Type="http://schemas.openxmlformats.org/officeDocument/2006/relationships/font" Target="fonts/InterTightSemiBold-boldItalic.fntdata"/><Relationship Id="rId45" Type="http://schemas.openxmlformats.org/officeDocument/2006/relationships/font" Target="fonts/InterTightSemi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InterTightMedium-regular.fntdata"/><Relationship Id="rId32" Type="http://schemas.openxmlformats.org/officeDocument/2006/relationships/slide" Target="slides/slide26.xml"/><Relationship Id="rId35" Type="http://schemas.openxmlformats.org/officeDocument/2006/relationships/font" Target="fonts/InterTightMedium-italic.fntdata"/><Relationship Id="rId34" Type="http://schemas.openxmlformats.org/officeDocument/2006/relationships/font" Target="fonts/InterTightMedium-bold.fntdata"/><Relationship Id="rId37" Type="http://schemas.openxmlformats.org/officeDocument/2006/relationships/font" Target="fonts/InterTightExtraBold-bold.fntdata"/><Relationship Id="rId36" Type="http://schemas.openxmlformats.org/officeDocument/2006/relationships/font" Target="fonts/InterTightMedium-boldItalic.fntdata"/><Relationship Id="rId39" Type="http://schemas.openxmlformats.org/officeDocument/2006/relationships/font" Target="fonts/InterTight-regular.fntdata"/><Relationship Id="rId38" Type="http://schemas.openxmlformats.org/officeDocument/2006/relationships/font" Target="fonts/InterTightExtraBold-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4a365935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1e4a3659359_0_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4" name="Google Shape;254;g1e4a3659359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e4a3659359_0_12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 name="Google Shape;313;g1e4a3659359_0_128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function, list&lt;T: key + store, COIN&gt;(gameMarket: &amp;mut GameMarket&lt;COIN&gt;, item: T, ask: u64, ctx: &amp;mut TxContext), is a public entry function that allows a user to list an item on the GameMarket.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item_id = object::id(&amp;item);: This line retrieves the unique identifier (UID) of the item that is to be listed.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gameListing = GameListing { ask, id: object::new(ctx), owner: tx_context::sender(ctx), };: This line creates a new GameListing object. The ask field is set to the asking price passed into the function. The id field is set to a new unique identifier. The owner field is set to the address of the sender of the transaction (i.e., the user who is listing the item).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ofield::add(&amp;mut gameListing.id, true, item);: This line adds the item to the GameListing object. The true argument indicates that the item is being added to the GameListing object's dynamic object field.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bag::add(&amp;mut gameMarket.gameItems, item_id, gameListing): This line adds the GameListing object to the gameItems bag of the GameMarket. The GameListing object is associated with the item's unique identifier in the bag.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 summary, this function allows a user to list an item on the GameMarket with a specified asking price. The item is added to a new GameListing object, which is then added to the gameItems bag of the GameMarket.</a:t>
            </a:r>
            <a:endParaRPr/>
          </a:p>
          <a:p>
            <a:pPr indent="0" lvl="0" marL="0" rtl="0" algn="l">
              <a:spcBef>
                <a:spcPts val="0"/>
              </a:spcBef>
              <a:spcAft>
                <a:spcPts val="0"/>
              </a:spcAft>
              <a:buSzPts val="1100"/>
              <a:buNone/>
            </a:pPr>
            <a:r>
              <a:t/>
            </a:r>
            <a:endParaRPr/>
          </a:p>
        </p:txBody>
      </p:sp>
      <p:sp>
        <p:nvSpPr>
          <p:cNvPr id="314" name="Google Shape;314;g1e4a3659359_0_128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e4a3659359_0_12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g1e4a3659359_0_129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function, delist&lt;T: key + store, COIN&gt;(gameMarket: &amp;mut GameMarket&lt;COIN&gt;, item_id: ID, ctx: &amp;mut TxContext): T, is an internal function that allows the owner of a listed item to remove the listing and get the item back.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GameListing { id, owner, ask: _, } = bag::remove(&amp;mut gameMarket.gameItems, item_id);: This line removes the GameListing associated with the given item ID from the gameItems bag of the GameMarket. The removed GameListing is destructured into its id, owner, and ask fields. The ask field is ignored with _ since it's not used in this function.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assert!(tx_context::sender(ctx) == owner, ENotOwner);: This line checks if the sender of the transaction (i.e., the user who is trying to delist the item) is the owner of the item. If not, it throws an assertion error with the ENotOwner error 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item = ofield::remove(&amp;mut id, true);: This line removes the item from the GameListing object's dynamic object field.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object::delete(id);: This line deletes the GameListing object.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item: This line returns the item.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 summary, this function allows the owner of a listed item to remove the listing and get the item back. It does so by removing the GameListing from the gameItems bag of the GameMarket, checking that the sender of the transaction is the owner of the item, removing the item from the GameListing, and deleting the GameListing.</a:t>
            </a:r>
            <a:endParaRPr/>
          </a:p>
          <a:p>
            <a:pPr indent="0" lvl="0" marL="0" rtl="0" algn="l">
              <a:spcBef>
                <a:spcPts val="0"/>
              </a:spcBef>
              <a:spcAft>
                <a:spcPts val="0"/>
              </a:spcAft>
              <a:buSzPts val="1100"/>
              <a:buNone/>
            </a:pPr>
            <a:r>
              <a:t/>
            </a:r>
            <a:endParaRPr/>
          </a:p>
        </p:txBody>
      </p:sp>
      <p:sp>
        <p:nvSpPr>
          <p:cNvPr id="321" name="Google Shape;321;g1e4a3659359_0_129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e4a3659359_0_13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g1e4a3659359_0_130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zh-CN"/>
            </a:br>
            <a:r>
              <a:rPr lang="zh-CN"/>
              <a:t>The function delist_and_take&lt;T: key + store, COIN&gt;(gameMarket: &amp;mut GameMarket&lt;COIN&gt;, item_id: ID, ctx: &amp;mut TxContext) is a public entry function that allows the owner of a listed item to remove the listing and take back the item.</a:t>
            </a:r>
            <a:endParaRPr/>
          </a:p>
          <a:p>
            <a:pPr indent="0" lvl="0" marL="0" rtl="0" algn="l">
              <a:spcBef>
                <a:spcPts val="0"/>
              </a:spcBef>
              <a:spcAft>
                <a:spcPts val="0"/>
              </a:spcAft>
              <a:buSzPts val="1100"/>
              <a:buNone/>
            </a:pPr>
            <a:r>
              <a:rPr lang="zh-CN"/>
              <a:t>Here's a breakdown of what the function does: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zh-CN"/>
              <a:t>let item = delist&lt;T, COIN&gt;(gameMarket, item_id, ctx);: This line calls the delist function, which removes the listing from the GameMarket and returns the item. The delist function checks if the sender of the transaction is the owner of the item and throws an error if not.</a:t>
            </a:r>
            <a:endParaRPr/>
          </a:p>
          <a:p>
            <a:pPr indent="-298450" lvl="0" marL="457200" rtl="0" algn="l">
              <a:spcBef>
                <a:spcPts val="0"/>
              </a:spcBef>
              <a:spcAft>
                <a:spcPts val="0"/>
              </a:spcAft>
              <a:buSzPts val="1100"/>
              <a:buChar char="●"/>
            </a:pPr>
            <a:r>
              <a:rPr lang="zh-CN"/>
              <a:t>transfer::public_transfer(item, tx_context::sender(ctx));: This line transfers the item back to the sender of the transaction (i.e., the owner of the item).</a:t>
            </a:r>
            <a:endParaRPr/>
          </a:p>
          <a:p>
            <a:pPr indent="0" lvl="0" marL="4572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CN"/>
              <a:t>In summary, this function allows the owner of a listed item to remove the listing and take back the item. It does so by calling the delist function to remove the listing and return the item, and then transferring the item back to the owner.</a:t>
            </a:r>
            <a:endParaRPr sz="1200">
              <a:solidFill>
                <a:srgbClr val="374151"/>
              </a:solidFill>
              <a:highlight>
                <a:srgbClr val="F7F7F8"/>
              </a:highlight>
            </a:endParaRPr>
          </a:p>
          <a:p>
            <a:pPr indent="0" lvl="0" marL="0" rtl="0" algn="l">
              <a:spcBef>
                <a:spcPts val="0"/>
              </a:spcBef>
              <a:spcAft>
                <a:spcPts val="0"/>
              </a:spcAft>
              <a:buSzPts val="1100"/>
              <a:buNone/>
            </a:pPr>
            <a:r>
              <a:t/>
            </a:r>
            <a:endParaRPr/>
          </a:p>
        </p:txBody>
      </p:sp>
      <p:sp>
        <p:nvSpPr>
          <p:cNvPr id="328" name="Google Shape;328;g1e4a3659359_0_13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e4a3659359_0_1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1e4a3659359_0_13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function buy&lt;T: key + store, COIN&gt;(gameMarket: &amp;mut GameMarket&lt;COIN&gt;, item_id: ID, paid: Coin&lt;COIN&gt;) is an internal function that allows a user to purchase an item from the GameMarket.</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298450" lvl="0" marL="457200" rtl="0" algn="l">
              <a:spcBef>
                <a:spcPts val="0"/>
              </a:spcBef>
              <a:spcAft>
                <a:spcPts val="0"/>
              </a:spcAft>
              <a:buSzPts val="1100"/>
              <a:buChar char="●"/>
            </a:pPr>
            <a:r>
              <a:rPr lang="zh-CN"/>
              <a:t>let GameListing { id, ask, owner } = bag::remove(&amp;mut gameMarket.gameItems, item_id);: This line removes the GameListing from the gameItems bag in the GameMarket and returns the GameListing. The GameListing contains the id of the item, the price of the item (ask), and the owner of the item.</a:t>
            </a:r>
            <a:endParaRPr/>
          </a:p>
          <a:p>
            <a:pPr indent="-298450" lvl="0" marL="457200" rtl="0" algn="l">
              <a:spcBef>
                <a:spcPts val="0"/>
              </a:spcBef>
              <a:spcAft>
                <a:spcPts val="0"/>
              </a:spcAft>
              <a:buSzPts val="1100"/>
              <a:buChar char="●"/>
            </a:pPr>
            <a:r>
              <a:rPr lang="zh-CN"/>
              <a:t>assert!(ask == coin::value(&amp;paid), EAmountIncorrect);: This line checks if the amount paid matches the asking price of the item. If the amounts do not match, it throws an error.</a:t>
            </a:r>
            <a:endParaRPr/>
          </a:p>
          <a:p>
            <a:pPr indent="-298450" lvl="0" marL="457200" rtl="0" algn="l">
              <a:spcBef>
                <a:spcPts val="0"/>
              </a:spcBef>
              <a:spcAft>
                <a:spcPts val="0"/>
              </a:spcAft>
              <a:buSzPts val="1100"/>
              <a:buChar char="●"/>
            </a:pPr>
            <a:r>
              <a:rPr lang="zh-CN"/>
              <a:t>The next block of code checks if there's already a Coin object associated with the owner's address in the payments table of the GameMarket. If there is, it merges the paid amount with the existing Coin object. If there isn't, it adds a new entry to the payments table with the owner's address as the key and the paid amount as the value.</a:t>
            </a:r>
            <a:endParaRPr/>
          </a:p>
          <a:p>
            <a:pPr indent="-298450" lvl="0" marL="457200" rtl="0" algn="l">
              <a:spcBef>
                <a:spcPts val="0"/>
              </a:spcBef>
              <a:spcAft>
                <a:spcPts val="0"/>
              </a:spcAft>
              <a:buSzPts val="1100"/>
              <a:buChar char="●"/>
            </a:pPr>
            <a:r>
              <a:rPr lang="zh-CN"/>
              <a:t>let item = ofield::remove(&amp;mut id, true); object::delete(id);: These lines remove the item from the GameListing and delete the GameListing.</a:t>
            </a:r>
            <a:endParaRPr/>
          </a:p>
          <a:p>
            <a:pPr indent="-298450" lvl="0" marL="457200" rtl="0" algn="l">
              <a:spcBef>
                <a:spcPts val="0"/>
              </a:spcBef>
              <a:spcAft>
                <a:spcPts val="0"/>
              </a:spcAft>
              <a:buSzPts val="1100"/>
              <a:buChar char="●"/>
            </a:pPr>
            <a:r>
              <a:rPr lang="zh-CN"/>
              <a:t>Finally, the function returns the item.</a:t>
            </a:r>
            <a:endParaRPr/>
          </a:p>
          <a:p>
            <a:pPr indent="0" lvl="0" marL="0" rtl="0" algn="l">
              <a:spcBef>
                <a:spcPts val="0"/>
              </a:spcBef>
              <a:spcAft>
                <a:spcPts val="0"/>
              </a:spcAft>
              <a:buClr>
                <a:schemeClr val="dk1"/>
              </a:buClr>
              <a:buSzPts val="1100"/>
              <a:buFont typeface="Arial"/>
              <a:buNone/>
            </a:pPr>
            <a:r>
              <a:rPr lang="zh-CN"/>
              <a:t>In summary, this function allows a user to purchase an item from the GameMarket by removing the GameListing from the gameItems bag, checking if the amount paid matches the asking price, updating the payments table, and returning the item.</a:t>
            </a:r>
            <a:endParaRPr/>
          </a:p>
          <a:p>
            <a:pPr indent="0" lvl="0" marL="0" rtl="0" algn="l">
              <a:spcBef>
                <a:spcPts val="0"/>
              </a:spcBef>
              <a:spcAft>
                <a:spcPts val="0"/>
              </a:spcAft>
              <a:buSzPts val="1100"/>
              <a:buNone/>
            </a:pPr>
            <a:r>
              <a:t/>
            </a:r>
            <a:endParaRPr/>
          </a:p>
        </p:txBody>
      </p:sp>
      <p:sp>
        <p:nvSpPr>
          <p:cNvPr id="335" name="Google Shape;335;g1e4a3659359_0_13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e4a3659359_0_1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1e4a3659359_0_13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function buy_and_take&lt;T: key + store, COIN&gt;(gameMarket: &amp;mut GameMarket&lt;COIN&gt;, item_id: ID, paid: Coin&lt;COIN&gt;, ctx: &amp;mut TxContext) is a public entry function that allows a user to purchase an item from the GameMarket and then have it transferred to them.</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298450" lvl="0" marL="457200" rtl="0" algn="l">
              <a:spcBef>
                <a:spcPts val="0"/>
              </a:spcBef>
              <a:spcAft>
                <a:spcPts val="0"/>
              </a:spcAft>
              <a:buSzPts val="1100"/>
              <a:buChar char="●"/>
            </a:pPr>
            <a:r>
              <a:rPr lang="zh-CN"/>
              <a:t>buy&lt;T, COIN&gt;(gameMarket, item_id, paid): This line calls the buy function, which was explained in the previous response. The buy function removes the item from the GameMarket, checks if the amount paid matches the asking price, updates the payments table, and returns the item.</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transfer::public_transfer(item, tx_context::sender(ctx)): This line transfers the item that was returned by the buy function to the sender of the transaction. The sender is retrieved using tx_context::sender(ctx).</a:t>
            </a:r>
            <a:endParaRPr/>
          </a:p>
          <a:p>
            <a:pPr indent="0" lvl="0" marL="0" rtl="0" algn="l">
              <a:spcBef>
                <a:spcPts val="0"/>
              </a:spcBef>
              <a:spcAft>
                <a:spcPts val="0"/>
              </a:spcAft>
              <a:buClr>
                <a:schemeClr val="dk1"/>
              </a:buClr>
              <a:buSzPts val="1100"/>
              <a:buFont typeface="Arial"/>
              <a:buNone/>
            </a:pPr>
            <a:r>
              <a:rPr lang="zh-CN"/>
              <a:t>In summary, this function allows a user to purchase an item from the GameMarket and have it transferred to them in one transaction.</a:t>
            </a:r>
            <a:endParaRPr/>
          </a:p>
          <a:p>
            <a:pPr indent="0" lvl="0" marL="0" rtl="0" algn="l">
              <a:spcBef>
                <a:spcPts val="0"/>
              </a:spcBef>
              <a:spcAft>
                <a:spcPts val="0"/>
              </a:spcAft>
              <a:buSzPts val="1100"/>
              <a:buNone/>
            </a:pPr>
            <a:r>
              <a:t/>
            </a:r>
            <a:endParaRPr/>
          </a:p>
        </p:txBody>
      </p:sp>
      <p:sp>
        <p:nvSpPr>
          <p:cNvPr id="342" name="Google Shape;342;g1e4a3659359_0_13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e4a3659359_0_1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1e4a3659359_0_132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The function buy_and_take&lt;T: key + store, COIN&gt;(gameMarket: &amp;mut GameMarket&lt;COIN&gt;, item_id: ID, paid: Coin&lt;COIN&gt;, ctx: &amp;mut TxContext) is a public entry function that allows a user to purchase an item from the GameMarket and then have it transferred to them.</a:t>
            </a:r>
            <a:endParaRPr/>
          </a:p>
          <a:p>
            <a:pPr indent="0" lvl="0" marL="0" rtl="0" algn="l">
              <a:spcBef>
                <a:spcPts val="0"/>
              </a:spcBef>
              <a:spcAft>
                <a:spcPts val="0"/>
              </a:spcAft>
              <a:buSzPts val="1100"/>
              <a:buNone/>
            </a:pPr>
            <a:r>
              <a:rPr lang="zh-CN"/>
              <a:t>Here's a breakdown of what the function does:</a:t>
            </a:r>
            <a:endParaRPr/>
          </a:p>
          <a:p>
            <a:pPr indent="-298450" lvl="0" marL="457200" rtl="0" algn="l">
              <a:spcBef>
                <a:spcPts val="0"/>
              </a:spcBef>
              <a:spcAft>
                <a:spcPts val="0"/>
              </a:spcAft>
              <a:buSzPts val="1100"/>
              <a:buChar char="●"/>
            </a:pPr>
            <a:r>
              <a:rPr lang="zh-CN"/>
              <a:t>buy&lt;T, COIN&gt;(gameMarket, item_id, paid): This line calls the buy function, which was explained in the previous response. The buy function removes the item from the GameMarket, checks if the amount paid matches the asking price, updates the payments table, and returns the item.</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transfer::public_transfer(item, tx_context::sender(ctx)): This line transfers the item that was returned by the buy function to the sender of the transaction. The sender is retrieved using tx_context::sender(ctx).</a:t>
            </a:r>
            <a:endParaRPr/>
          </a:p>
          <a:p>
            <a:pPr indent="0" lvl="0" marL="0" rtl="0" algn="l">
              <a:spcBef>
                <a:spcPts val="0"/>
              </a:spcBef>
              <a:spcAft>
                <a:spcPts val="0"/>
              </a:spcAft>
              <a:buSzPts val="1100"/>
              <a:buNone/>
            </a:pPr>
            <a:r>
              <a:rPr lang="zh-CN"/>
              <a:t>In summary, this function allows a user to purchase an item from the GameMarket and have it transferred to them in one transaction.</a:t>
            </a:r>
            <a:endParaRPr/>
          </a:p>
          <a:p>
            <a:pPr indent="0" lvl="0" marL="0" rtl="0" algn="l">
              <a:spcBef>
                <a:spcPts val="0"/>
              </a:spcBef>
              <a:spcAft>
                <a:spcPts val="0"/>
              </a:spcAft>
              <a:buSzPts val="1100"/>
              <a:buNone/>
            </a:pPr>
            <a:r>
              <a:t/>
            </a:r>
            <a:endParaRPr/>
          </a:p>
        </p:txBody>
      </p:sp>
      <p:sp>
        <p:nvSpPr>
          <p:cNvPr id="349" name="Google Shape;349;g1e4a3659359_0_13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e4a3659359_0_1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1e4a3659359_0_13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take_profits&lt;COIN&gt;(gameMarket: &amp;mut GameMarket&lt;COIN&gt;, ctx: &amp;mut TxContext): Coin&lt;COIN&gt; function is an internal function that allows the owner of the GameMarket to take the profits from selling items on the market. Here's a breakdown of what the function does:</a:t>
            </a:r>
            <a:endParaRPr/>
          </a:p>
          <a:p>
            <a:pPr indent="-298450" lvl="0" marL="457200" rtl="0" algn="l">
              <a:spcBef>
                <a:spcPts val="0"/>
              </a:spcBef>
              <a:spcAft>
                <a:spcPts val="0"/>
              </a:spcAft>
              <a:buSzPts val="1100"/>
              <a:buChar char="●"/>
            </a:pPr>
            <a:r>
              <a:rPr lang="zh-CN"/>
              <a:t>table::remove&lt;address, Coin&lt;COIN&gt;&gt;(&amp;mut gameMarket.payments, tx_context::sender(ctx)): This line removes the entry in the payments table that corresponds to the sender of the transaction (i.e., the owner of the GameMarket). The payments table stores the profits from selling items on the market. The function returns the Coin&lt;COIN&gt; object that was removed from the payments table.</a:t>
            </a:r>
            <a:endParaRPr/>
          </a:p>
          <a:p>
            <a:pPr indent="0" lvl="0" marL="0" rtl="0" algn="l">
              <a:spcBef>
                <a:spcPts val="0"/>
              </a:spcBef>
              <a:spcAft>
                <a:spcPts val="0"/>
              </a:spcAft>
              <a:buClr>
                <a:schemeClr val="dk1"/>
              </a:buClr>
              <a:buSzPts val="1100"/>
              <a:buFont typeface="Arial"/>
              <a:buNone/>
            </a:pPr>
            <a:r>
              <a:rPr lang="zh-CN"/>
              <a:t>The take_profits_and_keep&lt;COIN&gt;(gameMarket: &amp;mut GameMarket&lt;COIN&gt;, ctx: &amp;mut TxContext) function is a public entry function that allows the owner of the GameMarket to take the profits from selling items on the market and keep them. Here's a breakdown of what the function does:</a:t>
            </a:r>
            <a:endParaRPr/>
          </a:p>
          <a:p>
            <a:pPr indent="-298450" lvl="0" marL="457200" rtl="0" algn="l">
              <a:spcBef>
                <a:spcPts val="0"/>
              </a:spcBef>
              <a:spcAft>
                <a:spcPts val="0"/>
              </a:spcAft>
              <a:buSzPts val="1100"/>
              <a:buChar char="●"/>
            </a:pPr>
            <a:r>
              <a:rPr lang="zh-CN"/>
              <a:t>take_profits(gameMarket, ctx): This line calls the take_profits function, which was explained above. The take_profits function removes the entry in the payments table that corresponds to the sender of the transaction and returns the Coin&lt;COIN&gt; object that was removed.</a:t>
            </a:r>
            <a:endParaRPr/>
          </a:p>
          <a:p>
            <a:pPr indent="-298450" lvl="0" marL="457200" rtl="0" algn="l">
              <a:spcBef>
                <a:spcPts val="0"/>
              </a:spcBef>
              <a:spcAft>
                <a:spcPts val="0"/>
              </a:spcAft>
              <a:buSzPts val="1100"/>
              <a:buChar char="●"/>
            </a:pPr>
            <a:r>
              <a:rPr lang="zh-CN"/>
              <a:t>transfer::public_transfer(take_profits(gameMarket, ctx), tx_context::sender(ctx)): This line transfers the Coin&lt;COIN&gt; object that was returned by the take_profits function to the sender of the transaction. The sender is retrieved using tx_context::sender(ctx).</a:t>
            </a:r>
            <a:endParaRPr/>
          </a:p>
          <a:p>
            <a:pPr indent="0" lvl="0" marL="0" rtl="0" algn="l">
              <a:spcBef>
                <a:spcPts val="0"/>
              </a:spcBef>
              <a:spcAft>
                <a:spcPts val="0"/>
              </a:spcAft>
              <a:buClr>
                <a:schemeClr val="dk1"/>
              </a:buClr>
              <a:buSzPts val="1100"/>
              <a:buFont typeface="Arial"/>
              <a:buNone/>
            </a:pPr>
            <a:r>
              <a:rPr lang="zh-CN"/>
              <a:t>In summary, the take_profits_and_keep function allows the owner of the GameMarket to take the profits from selling items on the market and keep them in one transaction.</a:t>
            </a:r>
            <a:endParaRPr/>
          </a:p>
          <a:p>
            <a:pPr indent="0" lvl="0" marL="0" rtl="0" algn="l">
              <a:spcBef>
                <a:spcPts val="0"/>
              </a:spcBef>
              <a:spcAft>
                <a:spcPts val="0"/>
              </a:spcAft>
              <a:buSzPts val="1100"/>
              <a:buNone/>
            </a:pPr>
            <a:r>
              <a:t/>
            </a:r>
            <a:endParaRPr/>
          </a:p>
        </p:txBody>
      </p:sp>
      <p:sp>
        <p:nvSpPr>
          <p:cNvPr id="356" name="Google Shape;356;g1e4a3659359_0_13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e4a3659359_0_12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1e4a3659359_0_123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3" name="Google Shape;363;g1e4a3659359_0_123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e4a3659359_0_1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8" name="Google Shape;368;g1e4a3659359_0_113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Following this, we have the ability to deploy and evaluate our gameMarket  contract using the SUI Command Line Interface (CLI).</a:t>
            </a:r>
            <a:endParaRPr sz="8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endParaRPr>
          </a:p>
          <a:p>
            <a:pPr indent="0" lvl="0" marL="0" rtl="0" algn="l">
              <a:spcBef>
                <a:spcPts val="0"/>
              </a:spcBef>
              <a:spcAft>
                <a:spcPts val="0"/>
              </a:spcAft>
              <a:buSzPts val="1100"/>
              <a:buNone/>
            </a:pPr>
            <a:r>
              <a:rPr lang="zh-CN"/>
              <a:t>We establish a straightforward gameMarket::widget module which allows us to generate some items for listing, aiding in our testing process.</a:t>
            </a:r>
            <a:endParaRPr sz="12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endParaRPr>
          </a:p>
          <a:p>
            <a:pPr indent="0" lvl="0" marL="0" rtl="0" algn="l">
              <a:spcBef>
                <a:spcPts val="0"/>
              </a:spcBef>
              <a:spcAft>
                <a:spcPts val="0"/>
              </a:spcAft>
              <a:buSzPts val="1100"/>
              <a:buNone/>
            </a:pPr>
            <a:r>
              <a:rPr lang="zh-CN"/>
              <a:t>This module defines a simple Widget struct and a mint function for creating (or "minting") new Widget objects on the blockchain.</a:t>
            </a:r>
            <a:endParaRPr/>
          </a:p>
          <a:p>
            <a:pPr indent="0" lvl="0" marL="0" rtl="0" algn="l">
              <a:spcBef>
                <a:spcPts val="0"/>
              </a:spcBef>
              <a:spcAft>
                <a:spcPts val="0"/>
              </a:spcAft>
              <a:buSzPts val="1100"/>
              <a:buNone/>
            </a:pPr>
            <a:r>
              <a:rPr lang="zh-CN"/>
              <a:t>Widget is a struct that represents a widget in the </a:t>
            </a:r>
            <a:r>
              <a:rPr lang="zh-CN">
                <a:solidFill>
                  <a:schemeClr val="dk1"/>
                </a:solidFill>
              </a:rPr>
              <a:t>gameMarket</a:t>
            </a:r>
            <a:r>
              <a:rPr lang="zh-CN"/>
              <a:t>. It has a unique identifier (id).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mint is a public function that creates a new Widget object and transfers it to the sender of the transaction. The ctx parameter is a mutable reference to the transaction context, which provides access to transaction-related information such as the sender's address. The object::new(ctx) function call creates a new unique identifier for the Widget, and the transfer::transfer(object, tx_context::sender(ctx)) function call transfers the Widget to the sender.</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We also need to prepare some test coins for the process. The following script can be used to acquire these test coins.</a:t>
            </a:r>
            <a:endParaRPr/>
          </a:p>
          <a:p>
            <a:pPr indent="0" lvl="0" marL="0" rtl="0" algn="l">
              <a:lnSpc>
                <a:spcPct val="115000"/>
              </a:lnSpc>
              <a:spcBef>
                <a:spcPts val="0"/>
              </a:spcBef>
              <a:spcAft>
                <a:spcPts val="0"/>
              </a:spcAft>
              <a:buSzPts val="1100"/>
              <a:buNone/>
            </a:pPr>
            <a:r>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curl --location --request POST 'https://faucet.devnet.sui.io/gas'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--header 'Content-Type: application/json'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--data-raw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"FixedAmountRequest":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"recipient": "your address"</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    }</a:t>
            </a:r>
            <a:endParaRPr sz="10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a:t>
            </a:r>
            <a:endParaRPr sz="1000">
              <a:solidFill>
                <a:schemeClr val="dk1"/>
              </a:solidFill>
            </a:endParaRPr>
          </a:p>
          <a:p>
            <a:pPr indent="0" lvl="0" marL="0" rtl="0" algn="l">
              <a:spcBef>
                <a:spcPts val="0"/>
              </a:spcBef>
              <a:spcAft>
                <a:spcPts val="0"/>
              </a:spcAft>
              <a:buSzPts val="1100"/>
              <a:buNone/>
            </a:pPr>
            <a:r>
              <a:t/>
            </a:r>
            <a:endParaRPr/>
          </a:p>
        </p:txBody>
      </p:sp>
      <p:sp>
        <p:nvSpPr>
          <p:cNvPr id="369" name="Google Shape;369;g1e4a3659359_0_11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e4a3659359_0_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1e4a3659359_0_92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Initially, we deploy the package using the following command: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sui client publish --gas-budget 10000000000</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It's important to note that in the Dev network, the gas fee should be set to the maximum. If it's not, you may encounter errors.</a:t>
            </a:r>
            <a:endParaRPr/>
          </a:p>
          <a:p>
            <a:pPr indent="0" lvl="0" marL="0" rtl="0" algn="l">
              <a:spcBef>
                <a:spcPts val="0"/>
              </a:spcBef>
              <a:spcAft>
                <a:spcPts val="0"/>
              </a:spcAft>
              <a:buSzPts val="1100"/>
              <a:buNone/>
            </a:pPr>
            <a:r>
              <a:rPr lang="zh-CN"/>
              <a:t>After executing this, you should be able to observe both the gameMarket  and widget modules being published on the explorer.</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zh-CN"/>
              <a:t>Set the package object ID as an environment variable with the following command:</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000">
                <a:solidFill>
                  <a:schemeClr val="dk1"/>
                </a:solidFill>
              </a:rPr>
              <a:t>export PACKAGE_ID=&lt;package object ID&gt;</a:t>
            </a:r>
            <a:endParaRPr sz="1000">
              <a:solidFill>
                <a:schemeClr val="dk1"/>
              </a:solidFill>
            </a:endParaRPr>
          </a:p>
          <a:p>
            <a:pPr indent="0" lvl="0" marL="0" rtl="0" algn="l">
              <a:spcBef>
                <a:spcPts val="0"/>
              </a:spcBef>
              <a:spcAft>
                <a:spcPts val="0"/>
              </a:spcAft>
              <a:buSzPts val="1100"/>
              <a:buNone/>
            </a:pPr>
            <a:r>
              <a:t/>
            </a:r>
            <a:endParaRPr/>
          </a:p>
        </p:txBody>
      </p:sp>
      <p:sp>
        <p:nvSpPr>
          <p:cNvPr id="376" name="Google Shape;376;g1e4a3659359_0_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4a3659359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9" name="Google Shape;259;g1e4a3659359_0_7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g1e4a3659359_0_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e4a3659359_0_1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1e4a3659359_0_116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The next step involves initializing the </a:t>
            </a:r>
            <a:r>
              <a:rPr lang="zh-CN">
                <a:solidFill>
                  <a:schemeClr val="dk1"/>
                </a:solidFill>
              </a:rPr>
              <a:t>gameMarket</a:t>
            </a:r>
            <a:r>
              <a:rPr lang="zh-CN"/>
              <a:t> contract by invoking the 'create' entry function. We need to provide it with a type argument to designate the type of fungible token this </a:t>
            </a:r>
            <a:r>
              <a:rPr lang="zh-CN">
                <a:solidFill>
                  <a:schemeClr val="dk1"/>
                </a:solidFill>
              </a:rPr>
              <a:t>gameMarket</a:t>
            </a:r>
            <a:r>
              <a:rPr lang="zh-CN"/>
              <a:t> will accept. For simplicity, we'll use the native Sui token. This can be achieved with the following CLI command: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sui client call --function create --module gameMarket --package $PACKAGE_ID --type-args 0x2::sui::SUI --gas-budget 10000000000</a:t>
            </a:r>
            <a:endParaRPr sz="900">
              <a:solidFill>
                <a:srgbClr val="B5CEA8"/>
              </a:solidFill>
              <a:highlight>
                <a:srgbClr val="1F1F1F"/>
              </a:highlight>
              <a:latin typeface="Courier New"/>
              <a:ea typeface="Courier New"/>
              <a:cs typeface="Courier New"/>
              <a:sym typeface="Courier New"/>
            </a:endParaRPr>
          </a:p>
          <a:p>
            <a:pPr indent="0" lvl="0" marL="0" rtl="0" algn="l">
              <a:spcBef>
                <a:spcPts val="0"/>
              </a:spcBef>
              <a:spcAft>
                <a:spcPts val="0"/>
              </a:spcAft>
              <a:buSzPts val="1100"/>
              <a:buNone/>
            </a:pPr>
            <a:r>
              <a:rPr lang="zh-CN"/>
              <a:t>Store the ID of the shared </a:t>
            </a:r>
            <a:r>
              <a:rPr lang="zh-CN">
                <a:solidFill>
                  <a:schemeClr val="dk1"/>
                </a:solidFill>
              </a:rPr>
              <a:t>gameMarket</a:t>
            </a:r>
            <a:r>
              <a:rPr lang="zh-CN"/>
              <a:t> object as an environment variable:</a:t>
            </a:r>
            <a:endParaRPr sz="900">
              <a:solidFill>
                <a:srgbClr val="CCCCCC"/>
              </a:solidFill>
              <a:highlight>
                <a:srgbClr val="1F1F1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zh-CN"/>
              <a:t>export MARKET_ID=&lt;</a:t>
            </a:r>
            <a:r>
              <a:rPr lang="zh-CN">
                <a:solidFill>
                  <a:schemeClr val="dk1"/>
                </a:solidFill>
              </a:rPr>
              <a:t>gameMarket</a:t>
            </a:r>
            <a:r>
              <a:rPr lang="zh-CN"/>
              <a:t> shared object ID &gt;</a:t>
            </a:r>
            <a:endParaRPr sz="1000">
              <a:solidFill>
                <a:srgbClr val="1F2328"/>
              </a:solidFill>
              <a:highlight>
                <a:srgbClr val="F6F8FA"/>
              </a:highlight>
              <a:latin typeface="Courier New"/>
              <a:ea typeface="Courier New"/>
              <a:cs typeface="Courier New"/>
              <a:sym typeface="Courier New"/>
            </a:endParaRPr>
          </a:p>
          <a:p>
            <a:pPr indent="0" lvl="0" marL="0" rtl="0" algn="l">
              <a:spcBef>
                <a:spcPts val="0"/>
              </a:spcBef>
              <a:spcAft>
                <a:spcPts val="0"/>
              </a:spcAft>
              <a:buSzPts val="1100"/>
              <a:buNone/>
            </a:pPr>
            <a:r>
              <a:t/>
            </a:r>
            <a:endParaRPr/>
          </a:p>
        </p:txBody>
      </p:sp>
      <p:sp>
        <p:nvSpPr>
          <p:cNvPr id="385" name="Google Shape;385;g1e4a3659359_0_116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e4a3659359_0_1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1e4a3659359_0_11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we create a widget item to be listed: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Preserve the object ID of the minted widget as an environment variable: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export ITEM_ID= object ID</a:t>
            </a:r>
            <a:endParaRPr sz="900">
              <a:solidFill>
                <a:srgbClr val="B5CEA8"/>
              </a:solidFill>
              <a:highlight>
                <a:srgbClr val="1F1F1F"/>
              </a:highlight>
              <a:latin typeface="Courier New"/>
              <a:ea typeface="Courier New"/>
              <a:cs typeface="Courier New"/>
              <a:sym typeface="Courier New"/>
            </a:endParaRPr>
          </a:p>
          <a:p>
            <a:pPr indent="0" lvl="0" marL="0" rtl="0" algn="l">
              <a:spcBef>
                <a:spcPts val="0"/>
              </a:spcBef>
              <a:spcAft>
                <a:spcPts val="0"/>
              </a:spcAft>
              <a:buSzPts val="1100"/>
              <a:buNone/>
            </a:pPr>
            <a:r>
              <a:t/>
            </a:r>
            <a:endParaRPr sz="1200">
              <a:solidFill>
                <a:srgbClr val="374151"/>
              </a:solidFill>
              <a:highlight>
                <a:srgbClr val="F7F7F8"/>
              </a:highlight>
            </a:endParaRPr>
          </a:p>
        </p:txBody>
      </p:sp>
      <p:sp>
        <p:nvSpPr>
          <p:cNvPr id="392" name="Google Shape;392;g1e4a3659359_0_11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e4a3659359_0_1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1e4a3659359_0_117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Next, we add this item to our gameMarket:</a:t>
            </a:r>
            <a:endParaRPr/>
          </a:p>
          <a:p>
            <a:pPr indent="0" lvl="0" marL="0" rtl="0" algn="l">
              <a:lnSpc>
                <a:spcPct val="115000"/>
              </a:lnSpc>
              <a:spcBef>
                <a:spcPts val="0"/>
              </a:spcBef>
              <a:spcAft>
                <a:spcPts val="0"/>
              </a:spcAft>
              <a:buSzPts val="1100"/>
              <a:buNone/>
            </a:pPr>
            <a:r>
              <a:rPr lang="zh-CN" sz="1000">
                <a:solidFill>
                  <a:schemeClr val="dk1"/>
                </a:solidFill>
              </a:rPr>
              <a:t> sui client call --function list --module gameMarket --package $PACKAGE_ID --args $MARKET_ID $ITEM_ID 1 --type-args $PACKAGE_ID::widget::Widget 0x2::sui::SUI --gas-budget 10000000000</a:t>
            </a:r>
            <a:endParaRPr sz="1000">
              <a:solidFill>
                <a:schemeClr val="dk1"/>
              </a:solidFill>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Two type arguments need to be provided here: the first one is the type of the item to be listed, and the second one is the type of the fungible coin for payment. In the above example, the listing price is set to 1.</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Upon submitting this transaction, you can view the newly created listing on the Sui explorer:</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p:txBody>
      </p:sp>
      <p:sp>
        <p:nvSpPr>
          <p:cNvPr id="399" name="Google Shape;399;g1e4a3659359_0_117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4a3659359_0_11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1e4a3659359_0_119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zh-CN"/>
              <a:t>Separate a SUI coin object of amount 1 to use as the payment object. You can use the sui client gas CLI command to view a list of available SUI coins under your account and select one to split.</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 sui client split-coin --coin-id &lt;object ID of the coin&gt; --amounts 1 --gas-budget 10000000000</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Store the object ID of the newly split SUI coin with a balance of 1 as an environment variable: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zh-CN"/>
              <a:t>    export PAYMENT_ID=&lt;object ID of the split 1 balance SUI coin&gt;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t/>
            </a:r>
            <a:endParaRPr/>
          </a:p>
        </p:txBody>
      </p:sp>
      <p:sp>
        <p:nvSpPr>
          <p:cNvPr id="406" name="Google Shape;406;g1e4a3659359_0_119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4a3659359_0_1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1e4a3659359_0_120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Next, let's purchase the item we just listed:</a:t>
            </a:r>
            <a:endParaRPr/>
          </a:p>
          <a:p>
            <a:pPr indent="0" lvl="0" marL="0" rtl="0" algn="l">
              <a:spcBef>
                <a:spcPts val="0"/>
              </a:spcBef>
              <a:spcAft>
                <a:spcPts val="0"/>
              </a:spcAft>
              <a:buSzPts val="1100"/>
              <a:buNone/>
            </a:pPr>
            <a:r>
              <a:t/>
            </a:r>
            <a:endParaRPr/>
          </a:p>
          <a:p>
            <a:pPr indent="0" lvl="0" marL="0" rtl="0" algn="l">
              <a:spcBef>
                <a:spcPts val="0"/>
              </a:spcBef>
              <a:spcAft>
                <a:spcPts val="0"/>
              </a:spcAft>
              <a:buClr>
                <a:schemeClr val="dk1"/>
              </a:buClr>
              <a:buSzPts val="1100"/>
              <a:buFont typeface="Arial"/>
              <a:buNone/>
            </a:pPr>
            <a:r>
              <a:rPr lang="zh-CN"/>
              <a:t>sui client call --function buy_and_take --module gameMarket --package $PACKAGE_ID --args $MARKET_ID $ITEM_ID $PAYMENT_ID --type-args $PACKAGE_ID::widget::Widget 0x2::sui::SUI --gas-budget 10000000000</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SzPts val="1100"/>
              <a:buNone/>
            </a:pPr>
            <a:r>
              <a:rPr lang="zh-CN"/>
              <a:t>After submitting this transaction, you should see a lengthy list of transaction effects in the console. We can confirm that the widget is now owned by our address, and the payments Table should now contain an entry with our address as the key and a size of 1.</a:t>
            </a:r>
            <a:endParaRPr/>
          </a:p>
        </p:txBody>
      </p:sp>
      <p:sp>
        <p:nvSpPr>
          <p:cNvPr id="413" name="Google Shape;413;g1e4a3659359_0_12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e4a3659359_0_1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9" name="Google Shape;419;g1e4a3659359_0_121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Next, let's purchase the item we just listed:</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sui client call --function buy_and_take --module gameMarket --package $PACKAGE_ID --args $MARKET_ID $ITEM_ID $PAYMENT_ID --type-args $PACKAGE_ID::widget::Widget 0x2::sui::SUI --gas-budget 10000000000</a:t>
            </a:r>
            <a:endParaRPr/>
          </a:p>
          <a:p>
            <a:pPr indent="0" lvl="0" marL="0" rtl="0" algn="l">
              <a:spcBef>
                <a:spcPts val="0"/>
              </a:spcBef>
              <a:spcAft>
                <a:spcPts val="0"/>
              </a:spcAft>
              <a:buSzPts val="1100"/>
              <a:buNone/>
            </a:pPr>
            <a:r>
              <a:t/>
            </a:r>
            <a:endParaRPr/>
          </a:p>
          <a:p>
            <a:pPr indent="0" lvl="0" marL="0" rtl="0" algn="l">
              <a:spcBef>
                <a:spcPts val="0"/>
              </a:spcBef>
              <a:spcAft>
                <a:spcPts val="0"/>
              </a:spcAft>
              <a:buSzPts val="1100"/>
              <a:buNone/>
            </a:pPr>
            <a:r>
              <a:rPr lang="zh-CN"/>
              <a:t>After submitting this transaction, you should see a lengthy list of transaction effects in the console. We can confirm that the widget is now owned by our address, and the payments Table should now contain an entry with our address as the key and a size of 1.</a:t>
            </a:r>
            <a:endParaRPr/>
          </a:p>
        </p:txBody>
      </p:sp>
      <p:sp>
        <p:nvSpPr>
          <p:cNvPr id="420" name="Google Shape;420;g1e4a3659359_0_12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e4a3659359_0_1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g1e4a3659359_0_122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Lastly, we can collect our profits by invoking the take_profits_and_keep method:</a:t>
            </a:r>
            <a:endParaRPr/>
          </a:p>
          <a:p>
            <a:pPr indent="0" lvl="0" marL="0" rtl="0" algn="l">
              <a:spcBef>
                <a:spcPts val="0"/>
              </a:spcBef>
              <a:spcAft>
                <a:spcPts val="0"/>
              </a:spcAft>
              <a:buClr>
                <a:schemeClr val="dk1"/>
              </a:buClr>
              <a:buSzPts val="1100"/>
              <a:buFont typeface="Arial"/>
              <a:buNone/>
            </a:pPr>
            <a:r>
              <a:rPr lang="zh-CN"/>
              <a:t>sui client call --function take_profits_and_keep --module gameMarket --package $PACKAGE_ID --args $MARKET_ID --type-args 0x2::sui::SUI --gas-budget 10000000000</a:t>
            </a:r>
            <a:endParaRPr/>
          </a:p>
          <a:p>
            <a:pPr indent="0" lvl="0" marL="0" rtl="0" algn="l">
              <a:spcBef>
                <a:spcPts val="0"/>
              </a:spcBef>
              <a:spcAft>
                <a:spcPts val="0"/>
              </a:spcAft>
              <a:buSzPts val="1100"/>
              <a:buNone/>
            </a:pPr>
            <a:r>
              <a:rPr lang="zh-CN"/>
              <a:t>This action will withdraw the balance from the payments Table object and reset its size to 0. You can confirm this on the explorer.</a:t>
            </a:r>
            <a:endParaRPr/>
          </a:p>
        </p:txBody>
      </p:sp>
      <p:sp>
        <p:nvSpPr>
          <p:cNvPr id="427" name="Google Shape;427;g1e4a3659359_0_12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e4a3659359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e4a3659359_0_14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6" name="Google Shape;266;g1e4a3659359_0_14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4a3659359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2" name="Google Shape;272;g1e4a3659359_0_21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g1e4a3659359_0_2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e4a3659359_0_1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1e4a3659359_0_12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 gameMarket  contract provides a basic framework for a game item marketplace, where users can list items for sale, buy items, and collect profits from their sales.</a:t>
            </a:r>
            <a:endParaRPr/>
          </a:p>
          <a:p>
            <a:pPr indent="0" lvl="0" marL="0" rtl="0" algn="l">
              <a:spcBef>
                <a:spcPts val="0"/>
              </a:spcBef>
              <a:spcAft>
                <a:spcPts val="0"/>
              </a:spcAft>
              <a:buSzPts val="1100"/>
              <a:buNone/>
            </a:pPr>
            <a:r>
              <a:t/>
            </a:r>
            <a:endParaRPr/>
          </a:p>
        </p:txBody>
      </p:sp>
      <p:sp>
        <p:nvSpPr>
          <p:cNvPr id="279" name="Google Shape;279;g1e4a3659359_0_124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4a3659359_0_1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 name="Google Shape;285;g1e4a3659359_0_124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his section of the code is the beginning of the gameMarket module and includes the import statements for the various libraries and modules that will be used throughout the contract. Here's a breakdown:</a:t>
            </a:r>
            <a:endParaRPr/>
          </a:p>
          <a:p>
            <a:pPr indent="-298450" lvl="0" marL="457200" rtl="0" algn="l">
              <a:spcBef>
                <a:spcPts val="0"/>
              </a:spcBef>
              <a:spcAft>
                <a:spcPts val="0"/>
              </a:spcAft>
              <a:buSzPts val="1100"/>
              <a:buChar char="●"/>
            </a:pPr>
            <a:r>
              <a:rPr lang="zh-CN"/>
              <a:t>module gamemarket::gameMarket: This line declares the start of a new module named gameMarket under the namespace gamemarket.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sui::dynamic_object_field as ofield;: This line imports the dynamic_object_field module from the sui library and aliases it as ofield for use in the contract.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sui::tx_context::{Self, TxContext};: This line imports the tx_context module and its TxContext struct from the sui library. TxContext is used to represent the context of a transaction.</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sui::object::{Self, ID, UID};: This line imports the object module and its ID and UID structs from the sui library. ID and UID are used to represent object identifiers and unique identifiers, respectively.</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sui::coin::{Self, Coin};: This line imports the coin module and its Coin struct from the sui library. Coin is used to represent a coin in the contract.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sui::bag::{Bag, Self};: This line imports the bag module and its Bag struct from the sui library. Bag is used to represent a collection of items in the contract.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sui::table::{Table, Self};: This line imports the table module and its Table struct from the sui library. Table is used to represent a data structure that maps keys to values.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zh-CN"/>
              <a:t>use sui::transfer;: This line imports the transfer module from the sui library. This module is used for transferring ownership of objects in the contract.</a:t>
            </a:r>
            <a:endParaRPr/>
          </a:p>
          <a:p>
            <a:pPr indent="0" lvl="0" marL="0" rtl="0" algn="l">
              <a:spcBef>
                <a:spcPts val="0"/>
              </a:spcBef>
              <a:spcAft>
                <a:spcPts val="0"/>
              </a:spcAft>
              <a:buSzPts val="1100"/>
              <a:buNone/>
            </a:pPr>
            <a:r>
              <a:t/>
            </a:r>
            <a:endParaRPr/>
          </a:p>
        </p:txBody>
      </p:sp>
      <p:sp>
        <p:nvSpPr>
          <p:cNvPr id="286" name="Google Shape;286;g1e4a3659359_0_12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e4a3659359_0_1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1e4a3659359_0_125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part of the code defines two constants that represent error codes for specific situations in the contract: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EAmountIncorrect: u64 = 0;: This line defines a constant named EAmountIncorrect with a value of 0. This constant is used as an error code to indicate a situation where the amount paid in a transaction does not match the expected amount.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ENotOwner: u64 = 1;: This line defines a constant named ENotOwner with a value of 1. This constant is used as an error code to indicate a situation where someone tries to delist an item from the marketplace without being the owner of that item.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These constants are used in the contract to handle specific error situations and provide clear, meaningful error messages.</a:t>
            </a:r>
            <a:endParaRPr/>
          </a:p>
          <a:p>
            <a:pPr indent="0" lvl="0" marL="0" rtl="0" algn="l">
              <a:spcBef>
                <a:spcPts val="0"/>
              </a:spcBef>
              <a:spcAft>
                <a:spcPts val="0"/>
              </a:spcAft>
              <a:buSzPts val="1100"/>
              <a:buNone/>
            </a:pPr>
            <a:r>
              <a:t/>
            </a:r>
            <a:endParaRPr/>
          </a:p>
        </p:txBody>
      </p:sp>
      <p:sp>
        <p:nvSpPr>
          <p:cNvPr id="293" name="Google Shape;293;g1e4a3659359_0_125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e4a3659359_0_1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e4a3659359_0_126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section of the code defines two data structures, GameMarket and GameListing, which are used to represent a marketplace for games and individual listings within that marketplace, respectively.</a:t>
            </a:r>
            <a:endParaRPr/>
          </a:p>
          <a:p>
            <a:pPr indent="-298450" lvl="0" marL="457200" rtl="0" algn="l">
              <a:spcBef>
                <a:spcPts val="0"/>
              </a:spcBef>
              <a:spcAft>
                <a:spcPts val="0"/>
              </a:spcAft>
              <a:buSzPts val="1100"/>
              <a:buChar char="●"/>
            </a:pPr>
            <a:r>
              <a:rPr lang="zh-CN"/>
              <a:t>struct GameMarket&lt;phantom COIN&gt; has key { ... }: This line defines a structure named GameMarket that represents a shared game marketplace. The GameMarket structure has a phantom type parameter COIN which indicates the type of coin accepted in the marketplace. The GameMarket structure has three fields:</a:t>
            </a:r>
            <a:endParaRPr/>
          </a:p>
          <a:p>
            <a:pPr indent="-298450" lvl="1" marL="914400" rtl="0" algn="l">
              <a:spcBef>
                <a:spcPts val="0"/>
              </a:spcBef>
              <a:spcAft>
                <a:spcPts val="0"/>
              </a:spcAft>
              <a:buSzPts val="1100"/>
              <a:buChar char="●"/>
            </a:pPr>
            <a:r>
              <a:rPr lang="zh-CN"/>
              <a:t>id: UID: A unique identifier for the marketplace.</a:t>
            </a:r>
            <a:endParaRPr/>
          </a:p>
          <a:p>
            <a:pPr indent="-298450" lvl="1" marL="914400" rtl="0" algn="l">
              <a:spcBef>
                <a:spcPts val="0"/>
              </a:spcBef>
              <a:spcAft>
                <a:spcPts val="0"/>
              </a:spcAft>
              <a:buSzPts val="1100"/>
              <a:buChar char="●"/>
            </a:pPr>
            <a:r>
              <a:rPr lang="zh-CN"/>
              <a:t>gameItems: Bag: A bag (collection) of game items available in the marketplace.</a:t>
            </a:r>
            <a:endParaRPr/>
          </a:p>
          <a:p>
            <a:pPr indent="-298450" lvl="1" marL="914400" rtl="0" algn="l">
              <a:spcBef>
                <a:spcPts val="0"/>
              </a:spcBef>
              <a:spcAft>
                <a:spcPts val="0"/>
              </a:spcAft>
              <a:buSzPts val="1100"/>
              <a:buChar char="●"/>
            </a:pPr>
            <a:r>
              <a:rPr lang="zh-CN"/>
              <a:t>payments: Table&lt;address, Coin&lt;COIN&gt;&gt;: A table that maps addresses to their respective payments in the form of Coin&lt;COIN&gt;.</a:t>
            </a:r>
            <a:endParaRPr/>
          </a:p>
          <a:p>
            <a:pPr indent="0" lvl="0" marL="914400" rtl="0" algn="l">
              <a:spcBef>
                <a:spcPts val="0"/>
              </a:spcBef>
              <a:spcAft>
                <a:spcPts val="0"/>
              </a:spcAft>
              <a:buNone/>
            </a:pPr>
            <a:r>
              <a:t/>
            </a:r>
            <a:endParaRPr/>
          </a:p>
          <a:p>
            <a:pPr indent="-298450" lvl="0" marL="457200" rtl="0" algn="l">
              <a:spcBef>
                <a:spcPts val="0"/>
              </a:spcBef>
              <a:spcAft>
                <a:spcPts val="0"/>
              </a:spcAft>
              <a:buSzPts val="1100"/>
              <a:buChar char="●"/>
            </a:pPr>
            <a:r>
              <a:rPr lang="zh-CN"/>
              <a:t>struct GameListing has key, store { ... }: This line defines a structure named GameListing that represents a single listing in the game marketplace. The GameListing structure has three fields:</a:t>
            </a:r>
            <a:endParaRPr/>
          </a:p>
          <a:p>
            <a:pPr indent="-298450" lvl="1" marL="914400" rtl="0" algn="l">
              <a:spcBef>
                <a:spcPts val="0"/>
              </a:spcBef>
              <a:spcAft>
                <a:spcPts val="0"/>
              </a:spcAft>
              <a:buSzPts val="1100"/>
              <a:buChar char="●"/>
            </a:pPr>
            <a:r>
              <a:rPr lang="zh-CN"/>
              <a:t>id: UID: A unique identifier for the listing.</a:t>
            </a:r>
            <a:endParaRPr/>
          </a:p>
          <a:p>
            <a:pPr indent="-298450" lvl="1" marL="914400" rtl="0" algn="l">
              <a:spcBef>
                <a:spcPts val="0"/>
              </a:spcBef>
              <a:spcAft>
                <a:spcPts val="0"/>
              </a:spcAft>
              <a:buSzPts val="1100"/>
              <a:buChar char="●"/>
            </a:pPr>
            <a:r>
              <a:rPr lang="zh-CN"/>
              <a:t>ask: u64: The asking price for the listed item.</a:t>
            </a:r>
            <a:endParaRPr/>
          </a:p>
          <a:p>
            <a:pPr indent="-298450" lvl="1" marL="914400" rtl="0" algn="l">
              <a:spcBef>
                <a:spcPts val="0"/>
              </a:spcBef>
              <a:spcAft>
                <a:spcPts val="0"/>
              </a:spcAft>
              <a:buSzPts val="1100"/>
              <a:buChar char="●"/>
            </a:pPr>
            <a:r>
              <a:rPr lang="zh-CN"/>
              <a:t>owner: address: The address of the owner of the listed item.</a:t>
            </a:r>
            <a:endParaRPr/>
          </a:p>
          <a:p>
            <a:pPr indent="0" lvl="0" marL="0" rtl="0" algn="l">
              <a:spcBef>
                <a:spcPts val="0"/>
              </a:spcBef>
              <a:spcAft>
                <a:spcPts val="0"/>
              </a:spcAft>
              <a:buSzPts val="1100"/>
              <a:buNone/>
            </a:pPr>
            <a:r>
              <a:t/>
            </a:r>
            <a:endParaRPr/>
          </a:p>
        </p:txBody>
      </p:sp>
      <p:sp>
        <p:nvSpPr>
          <p:cNvPr id="300" name="Google Shape;300;g1e4a3659359_0_12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e4a3659359_0_1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g1e4a3659359_0_127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function, create&lt;COIN&gt;(ctx: &amp;mut TxContext), is a public entry function that creates a new instance of the GameMarket structure. It is a generic function that takes a type parameter COIN, which represents the type of coin that the marketplace will accept for transactions. The function also takes a mutable reference to a TxContext object, which represents the context of the transaction in which this function is called.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Here's a breakdown of what the function does: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id = object::new(ctx);: This line creates a new unique identifier (UID) for the marketplace.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gameItems = bag::new(ctx);: This line creates a new empty bag (a collection) to store the game items that will be listed in the marketplace.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let payments = table::new&lt;address, Coin&lt;COIN&gt;&gt;(ctx);: This line creates a new empty table to store the payments made in the marketplace. The table maps addresses to their respective payments in the form of Coin&lt;COIN&gt;.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transfer::share_object(GameMarket&lt;COIN&gt; { id, gameItems, payments }): This line creates a new instance of the GameMarket structure with the id, gameItems, and payments that were just created. The GameMarket object is then shared, meaning that it is made accessible to other parts of the program.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 summary, this function initializes a new GameMarket with a unique ID, an empty bag for game items, and an empty table for payments, and then shares this GameMarket object.</a:t>
            </a:r>
            <a:endParaRPr/>
          </a:p>
          <a:p>
            <a:pPr indent="0" lvl="0" marL="0" rtl="0" algn="l">
              <a:spcBef>
                <a:spcPts val="0"/>
              </a:spcBef>
              <a:spcAft>
                <a:spcPts val="0"/>
              </a:spcAft>
              <a:buSzPts val="1100"/>
              <a:buNone/>
            </a:pPr>
            <a:r>
              <a:t/>
            </a:r>
            <a:endParaRPr/>
          </a:p>
        </p:txBody>
      </p:sp>
      <p:sp>
        <p:nvSpPr>
          <p:cNvPr id="307" name="Google Shape;307;g1e4a3659359_0_127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gif"/><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gif"/><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gif"/><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gif"/><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gi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gi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gi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gif"/><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52" name="Google Shape;52;p13"/>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53" name="Shape 53"/>
        <p:cNvGrpSpPr/>
        <p:nvPr/>
      </p:nvGrpSpPr>
      <p:grpSpPr>
        <a:xfrm>
          <a:off x="0" y="0"/>
          <a:ext cx="0" cy="0"/>
          <a:chOff x="0" y="0"/>
          <a:chExt cx="0" cy="0"/>
        </a:xfrm>
      </p:grpSpPr>
      <p:pic>
        <p:nvPicPr>
          <p:cNvPr id="54" name="Google Shape;54;p14"/>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55" name="Google Shape;55;p14"/>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56" name="Google Shape;56;p14"/>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1200"/>
              </a:spcBef>
              <a:spcAft>
                <a:spcPts val="0"/>
              </a:spcAft>
              <a:buClr>
                <a:schemeClr val="dk2"/>
              </a:buClr>
              <a:buSzPts val="1500"/>
              <a:buNone/>
              <a:defRPr sz="1500">
                <a:solidFill>
                  <a:schemeClr val="dk2"/>
                </a:solidFill>
              </a:defRPr>
            </a:lvl5pPr>
            <a:lvl6pPr lvl="5" rtl="0" algn="r">
              <a:lnSpc>
                <a:spcPct val="90000"/>
              </a:lnSpc>
              <a:spcBef>
                <a:spcPts val="1200"/>
              </a:spcBef>
              <a:spcAft>
                <a:spcPts val="0"/>
              </a:spcAft>
              <a:buClr>
                <a:schemeClr val="dk2"/>
              </a:buClr>
              <a:buSzPts val="1500"/>
              <a:buNone/>
              <a:defRPr sz="1500">
                <a:solidFill>
                  <a:schemeClr val="dk2"/>
                </a:solidFill>
              </a:defRPr>
            </a:lvl6pPr>
            <a:lvl7pPr lvl="6" rtl="0" algn="r">
              <a:lnSpc>
                <a:spcPct val="90000"/>
              </a:lnSpc>
              <a:spcBef>
                <a:spcPts val="1200"/>
              </a:spcBef>
              <a:spcAft>
                <a:spcPts val="0"/>
              </a:spcAft>
              <a:buClr>
                <a:schemeClr val="dk2"/>
              </a:buClr>
              <a:buSzPts val="1500"/>
              <a:buNone/>
              <a:defRPr sz="1500">
                <a:solidFill>
                  <a:schemeClr val="dk2"/>
                </a:solidFill>
              </a:defRPr>
            </a:lvl7pPr>
            <a:lvl8pPr lvl="7" rtl="0" algn="r">
              <a:lnSpc>
                <a:spcPct val="90000"/>
              </a:lnSpc>
              <a:spcBef>
                <a:spcPts val="1200"/>
              </a:spcBef>
              <a:spcAft>
                <a:spcPts val="0"/>
              </a:spcAft>
              <a:buClr>
                <a:schemeClr val="dk2"/>
              </a:buClr>
              <a:buSzPts val="1500"/>
              <a:buNone/>
              <a:defRPr sz="1500">
                <a:solidFill>
                  <a:schemeClr val="dk2"/>
                </a:solidFill>
              </a:defRPr>
            </a:lvl8pPr>
            <a:lvl9pPr lvl="8" rtl="0" algn="r">
              <a:lnSpc>
                <a:spcPct val="90000"/>
              </a:lnSpc>
              <a:spcBef>
                <a:spcPts val="1200"/>
              </a:spcBef>
              <a:spcAft>
                <a:spcPts val="1200"/>
              </a:spcAft>
              <a:buClr>
                <a:schemeClr val="dk2"/>
              </a:buClr>
              <a:buSzPts val="1500"/>
              <a:buNone/>
              <a:defRPr sz="15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586" l="0" r="0" t="0"/>
          <a:stretch/>
        </p:blipFill>
        <p:spPr>
          <a:xfrm>
            <a:off x="0" y="0"/>
            <a:ext cx="9144001" cy="5148000"/>
          </a:xfrm>
          <a:prstGeom prst="rect">
            <a:avLst/>
          </a:prstGeom>
          <a:noFill/>
          <a:ln>
            <a:noFill/>
          </a:ln>
        </p:spPr>
      </p:pic>
      <p:sp>
        <p:nvSpPr>
          <p:cNvPr id="59" name="Google Shape;59;p1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60" name="Google Shape;60;p15"/>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400"/>
              <a:buNone/>
              <a:defRPr>
                <a:solidFill>
                  <a:schemeClr val="lt1"/>
                </a:solidFill>
              </a:defRPr>
            </a:lvl3pPr>
            <a:lvl4pPr lvl="3" rtl="0" algn="r">
              <a:lnSpc>
                <a:spcPct val="114000"/>
              </a:lnSpc>
              <a:spcBef>
                <a:spcPts val="1200"/>
              </a:spcBef>
              <a:spcAft>
                <a:spcPts val="0"/>
              </a:spcAft>
              <a:buClr>
                <a:schemeClr val="lt1"/>
              </a:buClr>
              <a:buSzPts val="1400"/>
              <a:buNone/>
              <a:defRPr>
                <a:solidFill>
                  <a:schemeClr val="lt1"/>
                </a:solidFill>
              </a:defRPr>
            </a:lvl4pPr>
            <a:lvl5pPr lvl="4" rtl="0" algn="r">
              <a:lnSpc>
                <a:spcPct val="114000"/>
              </a:lnSpc>
              <a:spcBef>
                <a:spcPts val="1200"/>
              </a:spcBef>
              <a:spcAft>
                <a:spcPts val="0"/>
              </a:spcAft>
              <a:buClr>
                <a:schemeClr val="lt1"/>
              </a:buClr>
              <a:buSzPts val="1400"/>
              <a:buNone/>
              <a:defRPr>
                <a:solidFill>
                  <a:schemeClr val="lt1"/>
                </a:solidFill>
              </a:defRPr>
            </a:lvl5pPr>
            <a:lvl6pPr lvl="5" rtl="0" algn="r">
              <a:lnSpc>
                <a:spcPct val="90000"/>
              </a:lnSpc>
              <a:spcBef>
                <a:spcPts val="1200"/>
              </a:spcBef>
              <a:spcAft>
                <a:spcPts val="0"/>
              </a:spcAft>
              <a:buClr>
                <a:schemeClr val="lt1"/>
              </a:buClr>
              <a:buSzPts val="1400"/>
              <a:buNone/>
              <a:defRPr>
                <a:solidFill>
                  <a:schemeClr val="lt1"/>
                </a:solidFill>
              </a:defRPr>
            </a:lvl6pPr>
            <a:lvl7pPr lvl="6" rtl="0" algn="r">
              <a:lnSpc>
                <a:spcPct val="90000"/>
              </a:lnSpc>
              <a:spcBef>
                <a:spcPts val="1200"/>
              </a:spcBef>
              <a:spcAft>
                <a:spcPts val="0"/>
              </a:spcAft>
              <a:buClr>
                <a:schemeClr val="lt1"/>
              </a:buClr>
              <a:buSzPts val="1400"/>
              <a:buNone/>
              <a:defRPr>
                <a:solidFill>
                  <a:schemeClr val="lt1"/>
                </a:solidFill>
              </a:defRPr>
            </a:lvl7pPr>
            <a:lvl8pPr lvl="7" rtl="0" algn="r">
              <a:lnSpc>
                <a:spcPct val="90000"/>
              </a:lnSpc>
              <a:spcBef>
                <a:spcPts val="1200"/>
              </a:spcBef>
              <a:spcAft>
                <a:spcPts val="0"/>
              </a:spcAft>
              <a:buClr>
                <a:schemeClr val="lt1"/>
              </a:buClr>
              <a:buSzPts val="1400"/>
              <a:buNone/>
              <a:defRPr>
                <a:solidFill>
                  <a:schemeClr val="lt1"/>
                </a:solidFill>
              </a:defRPr>
            </a:lvl8pPr>
            <a:lvl9pPr lvl="8" rtl="0" algn="r">
              <a:lnSpc>
                <a:spcPct val="90000"/>
              </a:lnSpc>
              <a:spcBef>
                <a:spcPts val="1200"/>
              </a:spcBef>
              <a:spcAft>
                <a:spcPts val="120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61" name="Shape 61"/>
        <p:cNvGrpSpPr/>
        <p:nvPr/>
      </p:nvGrpSpPr>
      <p:grpSpPr>
        <a:xfrm>
          <a:off x="0" y="0"/>
          <a:ext cx="0" cy="0"/>
          <a:chOff x="0" y="0"/>
          <a:chExt cx="0" cy="0"/>
        </a:xfrm>
      </p:grpSpPr>
      <p:pic>
        <p:nvPicPr>
          <p:cNvPr id="62" name="Google Shape;62;p16"/>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63" name="Google Shape;63;p16"/>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64" name="Google Shape;64;p16"/>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67" name="Google Shape;67;p17"/>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71" name="Shape 71"/>
        <p:cNvGrpSpPr/>
        <p:nvPr/>
      </p:nvGrpSpPr>
      <p:grpSpPr>
        <a:xfrm>
          <a:off x="0" y="0"/>
          <a:ext cx="0" cy="0"/>
          <a:chOff x="0" y="0"/>
          <a:chExt cx="0" cy="0"/>
        </a:xfrm>
      </p:grpSpPr>
      <p:pic>
        <p:nvPicPr>
          <p:cNvPr id="72" name="Google Shape;72;p19"/>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73" name="Google Shape;73;p19"/>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74" name="Shape 74"/>
        <p:cNvGrpSpPr/>
        <p:nvPr/>
      </p:nvGrpSpPr>
      <p:grpSpPr>
        <a:xfrm>
          <a:off x="0" y="0"/>
          <a:ext cx="0" cy="0"/>
          <a:chOff x="0" y="0"/>
          <a:chExt cx="0" cy="0"/>
        </a:xfrm>
      </p:grpSpPr>
      <p:pic>
        <p:nvPicPr>
          <p:cNvPr id="75" name="Google Shape;75;p20"/>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76" name="Google Shape;76;p20"/>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77" name="Google Shape;77;p20"/>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frame 10" showMasterSp="0">
  <p:cSld name="TITLE_1">
    <p:spTree>
      <p:nvGrpSpPr>
        <p:cNvPr id="78" name="Shape 78"/>
        <p:cNvGrpSpPr/>
        <p:nvPr/>
      </p:nvGrpSpPr>
      <p:grpSpPr>
        <a:xfrm>
          <a:off x="0" y="0"/>
          <a:ext cx="0" cy="0"/>
          <a:chOff x="0" y="0"/>
          <a:chExt cx="0" cy="0"/>
        </a:xfrm>
      </p:grpSpPr>
      <p:pic>
        <p:nvPicPr>
          <p:cNvPr id="79" name="Google Shape;79;p21"/>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80" name="Google Shape;80;p21"/>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showMasterSp="0">
  <p:cSld name="TITLE_1_5">
    <p:spTree>
      <p:nvGrpSpPr>
        <p:cNvPr id="81" name="Shape 81"/>
        <p:cNvGrpSpPr/>
        <p:nvPr/>
      </p:nvGrpSpPr>
      <p:grpSpPr>
        <a:xfrm>
          <a:off x="0" y="0"/>
          <a:ext cx="0" cy="0"/>
          <a:chOff x="0" y="0"/>
          <a:chExt cx="0" cy="0"/>
        </a:xfrm>
      </p:grpSpPr>
      <p:pic>
        <p:nvPicPr>
          <p:cNvPr id="82" name="Google Shape;82;p22"/>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83" name="Google Shape;83;p22"/>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Static Opener with Logo " showMasterSp="0">
  <p:cSld name="TITLE_1_4">
    <p:spTree>
      <p:nvGrpSpPr>
        <p:cNvPr id="84" name="Shape 84"/>
        <p:cNvGrpSpPr/>
        <p:nvPr/>
      </p:nvGrpSpPr>
      <p:grpSpPr>
        <a:xfrm>
          <a:off x="0" y="0"/>
          <a:ext cx="0" cy="0"/>
          <a:chOff x="0" y="0"/>
          <a:chExt cx="0" cy="0"/>
        </a:xfrm>
      </p:grpSpPr>
      <p:pic>
        <p:nvPicPr>
          <p:cNvPr id="85" name="Google Shape;85;p23"/>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86" name="Google Shape;86;p23"/>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Animated Opener with Logo" showMasterSp="0">
  <p:cSld name="TITLE_1_3">
    <p:spTree>
      <p:nvGrpSpPr>
        <p:cNvPr id="87" name="Shape 87"/>
        <p:cNvGrpSpPr/>
        <p:nvPr/>
      </p:nvGrpSpPr>
      <p:grpSpPr>
        <a:xfrm>
          <a:off x="0" y="0"/>
          <a:ext cx="0" cy="0"/>
          <a:chOff x="0" y="0"/>
          <a:chExt cx="0" cy="0"/>
        </a:xfrm>
      </p:grpSpPr>
      <p:pic>
        <p:nvPicPr>
          <p:cNvPr id="88" name="Google Shape;88;p24"/>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89" name="Google Shape;89;p24"/>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90" name="Shape 90"/>
        <p:cNvGrpSpPr/>
        <p:nvPr/>
      </p:nvGrpSpPr>
      <p:grpSpPr>
        <a:xfrm>
          <a:off x="0" y="0"/>
          <a:ext cx="0" cy="0"/>
          <a:chOff x="0" y="0"/>
          <a:chExt cx="0" cy="0"/>
        </a:xfrm>
      </p:grpSpPr>
      <p:pic>
        <p:nvPicPr>
          <p:cNvPr id="91" name="Google Shape;91;p25"/>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92" name="Google Shape;92;p25"/>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showMasterSp="0">
  <p:cSld name="TITLE_1_3_1">
    <p:bg>
      <p:bgPr>
        <a:solidFill>
          <a:schemeClr val="dk1"/>
        </a:solidFill>
      </p:bgPr>
    </p:bg>
    <p:spTree>
      <p:nvGrpSpPr>
        <p:cNvPr id="93" name="Shape 93"/>
        <p:cNvGrpSpPr/>
        <p:nvPr/>
      </p:nvGrpSpPr>
      <p:grpSpPr>
        <a:xfrm>
          <a:off x="0" y="0"/>
          <a:ext cx="0" cy="0"/>
          <a:chOff x="0" y="0"/>
          <a:chExt cx="0" cy="0"/>
        </a:xfrm>
      </p:grpSpPr>
      <p:pic>
        <p:nvPicPr>
          <p:cNvPr id="94" name="Google Shape;94;p26"/>
          <p:cNvPicPr preferRelativeResize="0"/>
          <p:nvPr/>
        </p:nvPicPr>
        <p:blipFill rotWithShape="1">
          <a:blip r:embed="rId2">
            <a:alphaModFix amt="52999"/>
          </a:blip>
          <a:srcRect b="0" l="0" r="0" t="0"/>
          <a:stretch/>
        </p:blipFill>
        <p:spPr>
          <a:xfrm>
            <a:off x="0" y="0"/>
            <a:ext cx="9144000" cy="5148001"/>
          </a:xfrm>
          <a:prstGeom prst="rect">
            <a:avLst/>
          </a:prstGeom>
          <a:noFill/>
          <a:ln>
            <a:noFill/>
          </a:ln>
        </p:spPr>
      </p:pic>
      <p:pic>
        <p:nvPicPr>
          <p:cNvPr id="95" name="Google Shape;95;p26"/>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 Proprietary and confidential" showMasterSp="0">
  <p:cSld name="TITLE_1_3_1_3">
    <p:bg>
      <p:bgPr>
        <a:solidFill>
          <a:schemeClr val="dk1"/>
        </a:solidFill>
      </p:bgPr>
    </p:bg>
    <p:spTree>
      <p:nvGrpSpPr>
        <p:cNvPr id="96" name="Shape 96"/>
        <p:cNvGrpSpPr/>
        <p:nvPr/>
      </p:nvGrpSpPr>
      <p:grpSpPr>
        <a:xfrm>
          <a:off x="0" y="0"/>
          <a:ext cx="0" cy="0"/>
          <a:chOff x="0" y="0"/>
          <a:chExt cx="0" cy="0"/>
        </a:xfrm>
      </p:grpSpPr>
      <p:pic>
        <p:nvPicPr>
          <p:cNvPr id="97" name="Google Shape;97;p27"/>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98" name="Google Shape;98;p27"/>
          <p:cNvPicPr preferRelativeResize="0"/>
          <p:nvPr/>
        </p:nvPicPr>
        <p:blipFill rotWithShape="1">
          <a:blip r:embed="rId3">
            <a:alphaModFix/>
          </a:blip>
          <a:srcRect b="0" l="0" r="0" t="0"/>
          <a:stretch/>
        </p:blipFill>
        <p:spPr>
          <a:xfrm>
            <a:off x="426950" y="949163"/>
            <a:ext cx="4042073" cy="1922500"/>
          </a:xfrm>
          <a:prstGeom prst="rect">
            <a:avLst/>
          </a:prstGeom>
          <a:noFill/>
          <a:ln>
            <a:noFill/>
          </a:ln>
        </p:spPr>
      </p:pic>
      <p:sp>
        <p:nvSpPr>
          <p:cNvPr id="99" name="Google Shape;99;p27"/>
          <p:cNvSpPr txBox="1"/>
          <p:nvPr/>
        </p:nvSpPr>
        <p:spPr>
          <a:xfrm>
            <a:off x="426950" y="3190675"/>
            <a:ext cx="30816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accent1"/>
                </a:solidFill>
                <a:latin typeface="Inter Tight SemiBold"/>
                <a:ea typeface="Inter Tight SemiBold"/>
                <a:cs typeface="Inter Tight SemiBold"/>
                <a:sym typeface="Inter Tight SemiBold"/>
              </a:rPr>
              <a:t>Proprietary and confidential ©2023 Sui. All rights reserved.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No part of this document may be reproduced or utilized in any form or by any means, electronic or mechanical, including photocopying, recording, or by any information storage or retrieval systems, without permission in writing from Sui.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This document is intended only for the use of the individual or entity to whom it is addressed. All recipients of this document are notified that the information contained herein includes proprietary information of Sui, and recipient may not make use of, disseminate, or in any way disclose this document or any of the enclosed information to any person other than employees of addressee to the extent necessary for consultations with authorized personnel of Sui.</a:t>
            </a:r>
            <a:endParaRPr b="0" i="0" sz="800" u="none" cap="none" strike="noStrike">
              <a:solidFill>
                <a:schemeClr val="accent1"/>
              </a:solidFill>
              <a:latin typeface="Inter Tight SemiBold"/>
              <a:ea typeface="Inter Tight SemiBold"/>
              <a:cs typeface="Inter Tight SemiBold"/>
              <a:sym typeface="Inter Tight SemiBo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Animated" showMasterSp="0">
  <p:cSld name="TITLE_1_3_1_2">
    <p:bg>
      <p:bgPr>
        <a:solidFill>
          <a:schemeClr val="dk1"/>
        </a:solidFill>
      </p:bgPr>
    </p:bg>
    <p:spTree>
      <p:nvGrpSpPr>
        <p:cNvPr id="100" name="Shape 100"/>
        <p:cNvGrpSpPr/>
        <p:nvPr/>
      </p:nvGrpSpPr>
      <p:grpSpPr>
        <a:xfrm>
          <a:off x="0" y="0"/>
          <a:ext cx="0" cy="0"/>
          <a:chOff x="0" y="0"/>
          <a:chExt cx="0" cy="0"/>
        </a:xfrm>
      </p:grpSpPr>
      <p:pic>
        <p:nvPicPr>
          <p:cNvPr id="101" name="Google Shape;101;p28"/>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02" name="Google Shape;102;p28"/>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Light" showMasterSp="0">
  <p:cSld name="TITLE_1_3_1_1">
    <p:bg>
      <p:bgPr>
        <a:solidFill>
          <a:schemeClr val="dk1"/>
        </a:solidFill>
      </p:bgPr>
    </p:bg>
    <p:spTree>
      <p:nvGrpSpPr>
        <p:cNvPr id="103" name="Shape 103"/>
        <p:cNvGrpSpPr/>
        <p:nvPr/>
      </p:nvGrpSpPr>
      <p:grpSpPr>
        <a:xfrm>
          <a:off x="0" y="0"/>
          <a:ext cx="0" cy="0"/>
          <a:chOff x="0" y="0"/>
          <a:chExt cx="0" cy="0"/>
        </a:xfrm>
      </p:grpSpPr>
      <p:pic>
        <p:nvPicPr>
          <p:cNvPr id="104" name="Google Shape;104;p29"/>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05" name="Google Shape;105;p29"/>
          <p:cNvPicPr preferRelativeResize="0"/>
          <p:nvPr/>
        </p:nvPicPr>
        <p:blipFill rotWithShape="1">
          <a:blip r:embed="rId3">
            <a:alphaModFix/>
          </a:blip>
          <a:srcRect b="0" l="0" r="0" t="0"/>
          <a:stretch/>
        </p:blipFill>
        <p:spPr>
          <a:xfrm>
            <a:off x="427251" y="1328533"/>
            <a:ext cx="4042801" cy="19224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Creative Commons " showMasterSp="0">
  <p:cSld name="TITLE_1_3_1_1_1">
    <p:bg>
      <p:bgPr>
        <a:solidFill>
          <a:schemeClr val="dk1"/>
        </a:solidFill>
      </p:bgPr>
    </p:bg>
    <p:spTree>
      <p:nvGrpSpPr>
        <p:cNvPr id="106" name="Shape 106"/>
        <p:cNvGrpSpPr/>
        <p:nvPr/>
      </p:nvGrpSpPr>
      <p:grpSpPr>
        <a:xfrm>
          <a:off x="0" y="0"/>
          <a:ext cx="0" cy="0"/>
          <a:chOff x="0" y="0"/>
          <a:chExt cx="0" cy="0"/>
        </a:xfrm>
      </p:grpSpPr>
      <p:pic>
        <p:nvPicPr>
          <p:cNvPr id="107" name="Google Shape;107;p30"/>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08" name="Google Shape;108;p30"/>
          <p:cNvPicPr preferRelativeResize="0"/>
          <p:nvPr/>
        </p:nvPicPr>
        <p:blipFill rotWithShape="1">
          <a:blip r:embed="rId3">
            <a:alphaModFix/>
          </a:blip>
          <a:srcRect b="0" l="0" r="0" t="0"/>
          <a:stretch/>
        </p:blipFill>
        <p:spPr>
          <a:xfrm>
            <a:off x="427251" y="947533"/>
            <a:ext cx="4042801" cy="1922400"/>
          </a:xfrm>
          <a:prstGeom prst="rect">
            <a:avLst/>
          </a:prstGeom>
          <a:noFill/>
          <a:ln>
            <a:noFill/>
          </a:ln>
        </p:spPr>
      </p:pic>
      <p:sp>
        <p:nvSpPr>
          <p:cNvPr id="109" name="Google Shape;109;p30"/>
          <p:cNvSpPr txBox="1"/>
          <p:nvPr/>
        </p:nvSpPr>
        <p:spPr>
          <a:xfrm>
            <a:off x="1364784" y="3336359"/>
            <a:ext cx="2820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chemeClr val="dk1"/>
                </a:solidFill>
                <a:latin typeface="Inter Tight SemiBold"/>
                <a:ea typeface="Inter Tight SemiBold"/>
                <a:cs typeface="Inter Tight SemiBold"/>
                <a:sym typeface="Inter Tight SemiBold"/>
              </a:rPr>
              <a:t>This work is licensed under a Creative Commons Attribution 4.0 International License.</a:t>
            </a:r>
            <a:endParaRPr b="0" i="0" sz="900" u="none" cap="none" strike="noStrike">
              <a:solidFill>
                <a:schemeClr val="dk1"/>
              </a:solidFill>
              <a:latin typeface="Inter Tight SemiBold"/>
              <a:ea typeface="Inter Tight SemiBold"/>
              <a:cs typeface="Inter Tight SemiBold"/>
              <a:sym typeface="Inter Tight SemiBold"/>
            </a:endParaRPr>
          </a:p>
        </p:txBody>
      </p:sp>
      <p:pic>
        <p:nvPicPr>
          <p:cNvPr id="110" name="Google Shape;110;p30"/>
          <p:cNvPicPr preferRelativeResize="0"/>
          <p:nvPr/>
        </p:nvPicPr>
        <p:blipFill rotWithShape="1">
          <a:blip r:embed="rId4">
            <a:alphaModFix/>
          </a:blip>
          <a:srcRect b="31884" l="0" r="59083" t="0"/>
          <a:stretch/>
        </p:blipFill>
        <p:spPr>
          <a:xfrm>
            <a:off x="562750" y="3386575"/>
            <a:ext cx="911951" cy="3828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nimated Light Blue" showMasterSp="0">
  <p:cSld name="TITLE_1_2">
    <p:spTree>
      <p:nvGrpSpPr>
        <p:cNvPr id="111" name="Shape 111"/>
        <p:cNvGrpSpPr/>
        <p:nvPr/>
      </p:nvGrpSpPr>
      <p:grpSpPr>
        <a:xfrm>
          <a:off x="0" y="0"/>
          <a:ext cx="0" cy="0"/>
          <a:chOff x="0" y="0"/>
          <a:chExt cx="0" cy="0"/>
        </a:xfrm>
      </p:grpSpPr>
      <p:pic>
        <p:nvPicPr>
          <p:cNvPr id="112" name="Google Shape;112;p31"/>
          <p:cNvPicPr preferRelativeResize="0"/>
          <p:nvPr/>
        </p:nvPicPr>
        <p:blipFill rotWithShape="1">
          <a:blip r:embed="rId2">
            <a:alphaModFix/>
          </a:blip>
          <a:srcRect b="0" l="0" r="0" t="0"/>
          <a:stretch/>
        </p:blipFill>
        <p:spPr>
          <a:xfrm>
            <a:off x="1" y="0"/>
            <a:ext cx="9144000" cy="5148000"/>
          </a:xfrm>
          <a:prstGeom prst="rect">
            <a:avLst/>
          </a:prstGeom>
          <a:noFill/>
          <a:ln>
            <a:noFill/>
          </a:ln>
        </p:spPr>
      </p:pic>
      <p:sp>
        <p:nvSpPr>
          <p:cNvPr id="113" name="Google Shape;113;p31"/>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14" name="Google Shape;114;p31"/>
          <p:cNvSpPr txBox="1"/>
          <p:nvPr>
            <p:ph idx="1" type="subTitle"/>
          </p:nvPr>
        </p:nvSpPr>
        <p:spPr>
          <a:xfrm>
            <a:off x="587625" y="3187975"/>
            <a:ext cx="3961200" cy="7581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90000"/>
              </a:lnSpc>
              <a:spcBef>
                <a:spcPts val="0"/>
              </a:spcBef>
              <a:spcAft>
                <a:spcPts val="0"/>
              </a:spcAft>
              <a:buClr>
                <a:schemeClr val="dk2"/>
              </a:buClr>
              <a:buSzPts val="1800"/>
              <a:buNone/>
              <a:defRPr sz="1800">
                <a:solidFill>
                  <a:schemeClr val="dk2"/>
                </a:solidFill>
              </a:defRPr>
            </a:lvl2pPr>
            <a:lvl3pPr lvl="2" rtl="0" algn="r">
              <a:lnSpc>
                <a:spcPct val="90000"/>
              </a:lnSpc>
              <a:spcBef>
                <a:spcPts val="0"/>
              </a:spcBef>
              <a:spcAft>
                <a:spcPts val="0"/>
              </a:spcAft>
              <a:buClr>
                <a:schemeClr val="dk2"/>
              </a:buClr>
              <a:buSzPts val="1700"/>
              <a:buNone/>
              <a:defRPr sz="1700">
                <a:solidFill>
                  <a:schemeClr val="dk2"/>
                </a:solidFill>
              </a:defRPr>
            </a:lvl3pPr>
            <a:lvl4pPr lvl="3" rtl="0" algn="r">
              <a:lnSpc>
                <a:spcPct val="90000"/>
              </a:lnSpc>
              <a:spcBef>
                <a:spcPts val="0"/>
              </a:spcBef>
              <a:spcAft>
                <a:spcPts val="0"/>
              </a:spcAft>
              <a:buClr>
                <a:schemeClr val="dk2"/>
              </a:buClr>
              <a:buSzPts val="1500"/>
              <a:buNone/>
              <a:defRPr sz="1500">
                <a:solidFill>
                  <a:schemeClr val="dk2"/>
                </a:solidFill>
              </a:defRPr>
            </a:lvl4pPr>
            <a:lvl5pPr lvl="4" rtl="0" algn="r">
              <a:lnSpc>
                <a:spcPct val="90000"/>
              </a:lnSpc>
              <a:spcBef>
                <a:spcPts val="0"/>
              </a:spcBef>
              <a:spcAft>
                <a:spcPts val="0"/>
              </a:spcAft>
              <a:buClr>
                <a:schemeClr val="dk2"/>
              </a:buClr>
              <a:buSzPts val="1500"/>
              <a:buNone/>
              <a:defRPr sz="1500">
                <a:solidFill>
                  <a:schemeClr val="dk2"/>
                </a:solidFill>
              </a:defRPr>
            </a:lvl5pPr>
            <a:lvl6pPr lvl="5" rtl="0" algn="r">
              <a:lnSpc>
                <a:spcPct val="90000"/>
              </a:lnSpc>
              <a:spcBef>
                <a:spcPts val="0"/>
              </a:spcBef>
              <a:spcAft>
                <a:spcPts val="0"/>
              </a:spcAft>
              <a:buClr>
                <a:schemeClr val="dk2"/>
              </a:buClr>
              <a:buSzPts val="1500"/>
              <a:buNone/>
              <a:defRPr sz="1500">
                <a:solidFill>
                  <a:schemeClr val="dk2"/>
                </a:solidFill>
              </a:defRPr>
            </a:lvl6pPr>
            <a:lvl7pPr lvl="6" rtl="0" algn="r">
              <a:lnSpc>
                <a:spcPct val="90000"/>
              </a:lnSpc>
              <a:spcBef>
                <a:spcPts val="0"/>
              </a:spcBef>
              <a:spcAft>
                <a:spcPts val="0"/>
              </a:spcAft>
              <a:buClr>
                <a:schemeClr val="dk2"/>
              </a:buClr>
              <a:buSzPts val="1500"/>
              <a:buNone/>
              <a:defRPr sz="1500">
                <a:solidFill>
                  <a:schemeClr val="dk2"/>
                </a:solidFill>
              </a:defRPr>
            </a:lvl7pPr>
            <a:lvl8pPr lvl="7" rtl="0" algn="r">
              <a:lnSpc>
                <a:spcPct val="90000"/>
              </a:lnSpc>
              <a:spcBef>
                <a:spcPts val="0"/>
              </a:spcBef>
              <a:spcAft>
                <a:spcPts val="0"/>
              </a:spcAft>
              <a:buClr>
                <a:schemeClr val="dk2"/>
              </a:buClr>
              <a:buSzPts val="1500"/>
              <a:buNone/>
              <a:defRPr sz="1500">
                <a:solidFill>
                  <a:schemeClr val="dk2"/>
                </a:solidFill>
              </a:defRPr>
            </a:lvl8pPr>
            <a:lvl9pPr lvl="8" rtl="0" algn="r">
              <a:lnSpc>
                <a:spcPct val="90000"/>
              </a:lnSpc>
              <a:spcBef>
                <a:spcPts val="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115" name="Shape 115"/>
        <p:cNvGrpSpPr/>
        <p:nvPr/>
      </p:nvGrpSpPr>
      <p:grpSpPr>
        <a:xfrm>
          <a:off x="0" y="0"/>
          <a:ext cx="0" cy="0"/>
          <a:chOff x="0" y="0"/>
          <a:chExt cx="0" cy="0"/>
        </a:xfrm>
      </p:grpSpPr>
      <p:pic>
        <p:nvPicPr>
          <p:cNvPr id="116" name="Google Shape;116;p32"/>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17" name="Google Shape;117;p32"/>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18" name="Google Shape;118;p32"/>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Animated" showMasterSp="0">
  <p:cSld name="TITLE_1_2_2">
    <p:spTree>
      <p:nvGrpSpPr>
        <p:cNvPr id="119" name="Shape 119"/>
        <p:cNvGrpSpPr/>
        <p:nvPr/>
      </p:nvGrpSpPr>
      <p:grpSpPr>
        <a:xfrm>
          <a:off x="0" y="0"/>
          <a:ext cx="0" cy="0"/>
          <a:chOff x="0" y="0"/>
          <a:chExt cx="0" cy="0"/>
        </a:xfrm>
      </p:grpSpPr>
      <p:pic>
        <p:nvPicPr>
          <p:cNvPr id="120" name="Google Shape;120;p33"/>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21" name="Google Shape;121;p33"/>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22" name="Google Shape;122;p33"/>
          <p:cNvSpPr txBox="1"/>
          <p:nvPr>
            <p:ph idx="1" type="subTitle"/>
          </p:nvPr>
        </p:nvSpPr>
        <p:spPr>
          <a:xfrm>
            <a:off x="586650" y="3187975"/>
            <a:ext cx="3961200" cy="8289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123" name="Shape 123"/>
        <p:cNvGrpSpPr/>
        <p:nvPr/>
      </p:nvGrpSpPr>
      <p:grpSpPr>
        <a:xfrm>
          <a:off x="0" y="0"/>
          <a:ext cx="0" cy="0"/>
          <a:chOff x="0" y="0"/>
          <a:chExt cx="0" cy="0"/>
        </a:xfrm>
      </p:grpSpPr>
      <p:pic>
        <p:nvPicPr>
          <p:cNvPr id="124" name="Google Shape;124;p34"/>
          <p:cNvPicPr preferRelativeResize="0"/>
          <p:nvPr/>
        </p:nvPicPr>
        <p:blipFill rotWithShape="1">
          <a:blip r:embed="rId2">
            <a:alphaModFix/>
          </a:blip>
          <a:srcRect b="586" l="0" r="0" t="0"/>
          <a:stretch/>
        </p:blipFill>
        <p:spPr>
          <a:xfrm>
            <a:off x="0" y="0"/>
            <a:ext cx="9144001" cy="5148000"/>
          </a:xfrm>
          <a:prstGeom prst="rect">
            <a:avLst/>
          </a:prstGeom>
          <a:noFill/>
          <a:ln>
            <a:noFill/>
          </a:ln>
        </p:spPr>
      </p:pic>
      <p:sp>
        <p:nvSpPr>
          <p:cNvPr id="125" name="Google Shape;125;p34"/>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26" name="Google Shape;126;p34"/>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Animated" showMasterSp="0">
  <p:cSld name="TITLE_1_2_2_1">
    <p:spTree>
      <p:nvGrpSpPr>
        <p:cNvPr id="127" name="Shape 127"/>
        <p:cNvGrpSpPr/>
        <p:nvPr/>
      </p:nvGrpSpPr>
      <p:grpSpPr>
        <a:xfrm>
          <a:off x="0" y="0"/>
          <a:ext cx="0" cy="0"/>
          <a:chOff x="0" y="0"/>
          <a:chExt cx="0" cy="0"/>
        </a:xfrm>
      </p:grpSpPr>
      <p:pic>
        <p:nvPicPr>
          <p:cNvPr id="128" name="Google Shape;128;p35"/>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29" name="Google Shape;129;p3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30" name="Google Shape;130;p35"/>
          <p:cNvSpPr txBox="1"/>
          <p:nvPr>
            <p:ph idx="1" type="subTitle"/>
          </p:nvPr>
        </p:nvSpPr>
        <p:spPr>
          <a:xfrm>
            <a:off x="586650" y="3187975"/>
            <a:ext cx="3961200" cy="8343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Static" showMasterSp="0">
  <p:cSld name="TITLE_1_2_2_1_1">
    <p:spTree>
      <p:nvGrpSpPr>
        <p:cNvPr id="131" name="Shape 131"/>
        <p:cNvGrpSpPr/>
        <p:nvPr/>
      </p:nvGrpSpPr>
      <p:grpSpPr>
        <a:xfrm>
          <a:off x="0" y="0"/>
          <a:ext cx="0" cy="0"/>
          <a:chOff x="0" y="0"/>
          <a:chExt cx="0" cy="0"/>
        </a:xfrm>
      </p:grpSpPr>
      <p:pic>
        <p:nvPicPr>
          <p:cNvPr id="132" name="Google Shape;132;p36"/>
          <p:cNvPicPr preferRelativeResize="0"/>
          <p:nvPr/>
        </p:nvPicPr>
        <p:blipFill rotWithShape="1">
          <a:blip r:embed="rId2">
            <a:alphaModFix/>
          </a:blip>
          <a:srcRect b="0" l="0" r="0" t="0"/>
          <a:stretch/>
        </p:blipFill>
        <p:spPr>
          <a:xfrm>
            <a:off x="11" y="0"/>
            <a:ext cx="9144000" cy="5148001"/>
          </a:xfrm>
          <a:prstGeom prst="rect">
            <a:avLst/>
          </a:prstGeom>
          <a:noFill/>
          <a:ln>
            <a:noFill/>
          </a:ln>
        </p:spPr>
      </p:pic>
      <p:sp>
        <p:nvSpPr>
          <p:cNvPr id="133" name="Google Shape;133;p36"/>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34" name="Google Shape;134;p36"/>
          <p:cNvSpPr txBox="1"/>
          <p:nvPr>
            <p:ph idx="1" type="subTitle"/>
          </p:nvPr>
        </p:nvSpPr>
        <p:spPr>
          <a:xfrm>
            <a:off x="586650" y="3187975"/>
            <a:ext cx="3961200" cy="926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showMasterSp="0">
  <p:cSld name="TITLE_1_1">
    <p:spTree>
      <p:nvGrpSpPr>
        <p:cNvPr id="135" name="Shape 135"/>
        <p:cNvGrpSpPr/>
        <p:nvPr/>
      </p:nvGrpSpPr>
      <p:grpSpPr>
        <a:xfrm>
          <a:off x="0" y="0"/>
          <a:ext cx="0" cy="0"/>
          <a:chOff x="0" y="0"/>
          <a:chExt cx="0" cy="0"/>
        </a:xfrm>
      </p:grpSpPr>
      <p:sp>
        <p:nvSpPr>
          <p:cNvPr id="136" name="Google Shape;136;p37"/>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5"/>
              </a:buClr>
              <a:buSzPts val="6000"/>
              <a:buNone/>
              <a:defRPr sz="6000">
                <a:solidFill>
                  <a:schemeClr val="accent5"/>
                </a:solidFill>
              </a:defRPr>
            </a:lvl1pPr>
            <a:lvl2pPr lvl="1"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9pPr>
          </a:lstStyle>
          <a:p/>
        </p:txBody>
      </p:sp>
      <p:sp>
        <p:nvSpPr>
          <p:cNvPr id="137" name="Google Shape;137;p37"/>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600"/>
              </a:spcBef>
              <a:spcAft>
                <a:spcPts val="0"/>
              </a:spcAft>
              <a:buSzPts val="1800"/>
              <a:buChar char="•"/>
              <a:defRPr/>
            </a:lvl1pPr>
            <a:lvl2pPr indent="-317500" lvl="1" marL="914400" rtl="0" algn="l">
              <a:lnSpc>
                <a:spcPct val="200000"/>
              </a:lnSpc>
              <a:spcBef>
                <a:spcPts val="1200"/>
              </a:spcBef>
              <a:spcAft>
                <a:spcPts val="0"/>
              </a:spcAft>
              <a:buSzPts val="1400"/>
              <a:buChar char="•"/>
              <a:defRPr/>
            </a:lvl2pPr>
            <a:lvl3pPr indent="-342900" lvl="2" marL="1371600" rtl="0" algn="l">
              <a:lnSpc>
                <a:spcPct val="200000"/>
              </a:lnSpc>
              <a:spcBef>
                <a:spcPts val="1200"/>
              </a:spcBef>
              <a:spcAft>
                <a:spcPts val="0"/>
              </a:spcAft>
              <a:buSzPts val="1800"/>
              <a:buChar char="•"/>
              <a:defRPr/>
            </a:lvl3pPr>
            <a:lvl4pPr indent="-342900" lvl="3" marL="1828800" rtl="0" algn="l">
              <a:lnSpc>
                <a:spcPct val="200000"/>
              </a:lnSpc>
              <a:spcBef>
                <a:spcPts val="1200"/>
              </a:spcBef>
              <a:spcAft>
                <a:spcPts val="0"/>
              </a:spcAft>
              <a:buSzPts val="1800"/>
              <a:buChar char="•"/>
              <a:defRPr/>
            </a:lvl4pPr>
            <a:lvl5pPr indent="-342900" lvl="4" marL="2286000" rtl="0" algn="l">
              <a:lnSpc>
                <a:spcPct val="200000"/>
              </a:lnSpc>
              <a:spcBef>
                <a:spcPts val="200"/>
              </a:spcBef>
              <a:spcAft>
                <a:spcPts val="0"/>
              </a:spcAft>
              <a:buSzPts val="1800"/>
              <a:buChar char="•"/>
              <a:defRPr/>
            </a:lvl5pPr>
            <a:lvl6pPr indent="-342900" lvl="5" marL="2743200" rtl="0" algn="l">
              <a:lnSpc>
                <a:spcPct val="200000"/>
              </a:lnSpc>
              <a:spcBef>
                <a:spcPts val="400"/>
              </a:spcBef>
              <a:spcAft>
                <a:spcPts val="0"/>
              </a:spcAft>
              <a:buSzPts val="1800"/>
              <a:buChar char="•"/>
              <a:defRPr/>
            </a:lvl6pPr>
            <a:lvl7pPr indent="-342900" lvl="6" marL="3200400" rtl="0" algn="l">
              <a:lnSpc>
                <a:spcPct val="200000"/>
              </a:lnSpc>
              <a:spcBef>
                <a:spcPts val="400"/>
              </a:spcBef>
              <a:spcAft>
                <a:spcPts val="0"/>
              </a:spcAft>
              <a:buSzPts val="1800"/>
              <a:buChar char="•"/>
              <a:defRPr/>
            </a:lvl7pPr>
            <a:lvl8pPr indent="-342900" lvl="7" marL="3657600" rtl="0" algn="l">
              <a:lnSpc>
                <a:spcPct val="200000"/>
              </a:lnSpc>
              <a:spcBef>
                <a:spcPts val="400"/>
              </a:spcBef>
              <a:spcAft>
                <a:spcPts val="0"/>
              </a:spcAft>
              <a:buSzPts val="1800"/>
              <a:buChar char="•"/>
              <a:defRPr/>
            </a:lvl8pPr>
            <a:lvl9pPr indent="-342900" lvl="8" marL="4114800" rtl="0" algn="l">
              <a:lnSpc>
                <a:spcPct val="200000"/>
              </a:lnSpc>
              <a:spcBef>
                <a:spcPts val="400"/>
              </a:spcBef>
              <a:spcAft>
                <a:spcPts val="0"/>
              </a:spcAft>
              <a:buSzPts val="18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White with Blue Orb" showMasterSp="0">
  <p:cSld name="TITLE_1_1_4">
    <p:spTree>
      <p:nvGrpSpPr>
        <p:cNvPr id="138" name="Shape 138"/>
        <p:cNvGrpSpPr/>
        <p:nvPr/>
      </p:nvGrpSpPr>
      <p:grpSpPr>
        <a:xfrm>
          <a:off x="0" y="0"/>
          <a:ext cx="0" cy="0"/>
          <a:chOff x="0" y="0"/>
          <a:chExt cx="0" cy="0"/>
        </a:xfrm>
      </p:grpSpPr>
      <p:pic>
        <p:nvPicPr>
          <p:cNvPr descr="A picture containing glass, container&#10;&#10;Description automatically generated" id="139" name="Google Shape;139;p38"/>
          <p:cNvPicPr preferRelativeResize="0"/>
          <p:nvPr/>
        </p:nvPicPr>
        <p:blipFill rotWithShape="1">
          <a:blip r:embed="rId2">
            <a:alphaModFix amt="65000"/>
          </a:blip>
          <a:srcRect b="0" l="0" r="0" t="0"/>
          <a:stretch/>
        </p:blipFill>
        <p:spPr>
          <a:xfrm>
            <a:off x="0" y="0"/>
            <a:ext cx="4274700" cy="3433979"/>
          </a:xfrm>
          <a:prstGeom prst="rect">
            <a:avLst/>
          </a:prstGeom>
          <a:noFill/>
          <a:ln>
            <a:noFill/>
          </a:ln>
        </p:spPr>
      </p:pic>
      <p:sp>
        <p:nvSpPr>
          <p:cNvPr id="140" name="Google Shape;140;p38"/>
          <p:cNvSpPr txBox="1"/>
          <p:nvPr>
            <p:ph type="ctrTitle"/>
          </p:nvPr>
        </p:nvSpPr>
        <p:spPr>
          <a:xfrm>
            <a:off x="3850000" y="1180200"/>
            <a:ext cx="4979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4800"/>
              <a:buNone/>
              <a:defRPr sz="4800"/>
            </a:lvl1pPr>
            <a:lvl2pPr lvl="1"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Blue" showMasterSp="0">
  <p:cSld name="TITLE_1_1_3">
    <p:bg>
      <p:bgPr>
        <a:solidFill>
          <a:schemeClr val="dk2"/>
        </a:solidFill>
      </p:bgPr>
    </p:bg>
    <p:spTree>
      <p:nvGrpSpPr>
        <p:cNvPr id="141" name="Shape 141"/>
        <p:cNvGrpSpPr/>
        <p:nvPr/>
      </p:nvGrpSpPr>
      <p:grpSpPr>
        <a:xfrm>
          <a:off x="0" y="0"/>
          <a:ext cx="0" cy="0"/>
          <a:chOff x="0" y="0"/>
          <a:chExt cx="0" cy="0"/>
        </a:xfrm>
      </p:grpSpPr>
      <p:sp>
        <p:nvSpPr>
          <p:cNvPr id="142" name="Google Shape;142;p39"/>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600"/>
              </a:spcBef>
              <a:spcAft>
                <a:spcPts val="0"/>
              </a:spcAft>
              <a:buSzPts val="1800"/>
              <a:buChar char="•"/>
              <a:defRPr/>
            </a:lvl1pPr>
            <a:lvl2pPr indent="-317500" lvl="1" marL="914400" rtl="0" algn="l">
              <a:lnSpc>
                <a:spcPct val="200000"/>
              </a:lnSpc>
              <a:spcBef>
                <a:spcPts val="1200"/>
              </a:spcBef>
              <a:spcAft>
                <a:spcPts val="0"/>
              </a:spcAft>
              <a:buSzPts val="1400"/>
              <a:buChar char="•"/>
              <a:defRPr/>
            </a:lvl2pPr>
            <a:lvl3pPr indent="-342900" lvl="2" marL="1371600" rtl="0" algn="l">
              <a:lnSpc>
                <a:spcPct val="200000"/>
              </a:lnSpc>
              <a:spcBef>
                <a:spcPts val="1200"/>
              </a:spcBef>
              <a:spcAft>
                <a:spcPts val="0"/>
              </a:spcAft>
              <a:buSzPts val="1800"/>
              <a:buChar char="•"/>
              <a:defRPr/>
            </a:lvl3pPr>
            <a:lvl4pPr indent="-342900" lvl="3" marL="1828800" rtl="0" algn="l">
              <a:lnSpc>
                <a:spcPct val="200000"/>
              </a:lnSpc>
              <a:spcBef>
                <a:spcPts val="1200"/>
              </a:spcBef>
              <a:spcAft>
                <a:spcPts val="0"/>
              </a:spcAft>
              <a:buSzPts val="1800"/>
              <a:buChar char="•"/>
              <a:defRPr/>
            </a:lvl4pPr>
            <a:lvl5pPr indent="-342900" lvl="4" marL="2286000" rtl="0" algn="l">
              <a:lnSpc>
                <a:spcPct val="200000"/>
              </a:lnSpc>
              <a:spcBef>
                <a:spcPts val="200"/>
              </a:spcBef>
              <a:spcAft>
                <a:spcPts val="0"/>
              </a:spcAft>
              <a:buSzPts val="1800"/>
              <a:buChar char="•"/>
              <a:defRPr/>
            </a:lvl5pPr>
            <a:lvl6pPr indent="-342900" lvl="5" marL="2743200" rtl="0" algn="l">
              <a:lnSpc>
                <a:spcPct val="200000"/>
              </a:lnSpc>
              <a:spcBef>
                <a:spcPts val="400"/>
              </a:spcBef>
              <a:spcAft>
                <a:spcPts val="0"/>
              </a:spcAft>
              <a:buSzPts val="1800"/>
              <a:buChar char="•"/>
              <a:defRPr/>
            </a:lvl6pPr>
            <a:lvl7pPr indent="-342900" lvl="6" marL="3200400" rtl="0" algn="l">
              <a:lnSpc>
                <a:spcPct val="200000"/>
              </a:lnSpc>
              <a:spcBef>
                <a:spcPts val="400"/>
              </a:spcBef>
              <a:spcAft>
                <a:spcPts val="0"/>
              </a:spcAft>
              <a:buSzPts val="1800"/>
              <a:buChar char="•"/>
              <a:defRPr/>
            </a:lvl7pPr>
            <a:lvl8pPr indent="-342900" lvl="7" marL="3657600" rtl="0" algn="l">
              <a:lnSpc>
                <a:spcPct val="200000"/>
              </a:lnSpc>
              <a:spcBef>
                <a:spcPts val="400"/>
              </a:spcBef>
              <a:spcAft>
                <a:spcPts val="0"/>
              </a:spcAft>
              <a:buSzPts val="1800"/>
              <a:buChar char="•"/>
              <a:defRPr/>
            </a:lvl8pPr>
            <a:lvl9pPr indent="-342900" lvl="8" marL="4114800" rtl="0" algn="l">
              <a:lnSpc>
                <a:spcPct val="200000"/>
              </a:lnSpc>
              <a:spcBef>
                <a:spcPts val="400"/>
              </a:spcBef>
              <a:spcAft>
                <a:spcPts val="0"/>
              </a:spcAft>
              <a:buSzPts val="1800"/>
              <a:buChar char="•"/>
              <a:defRPr/>
            </a:lvl9pPr>
          </a:lstStyle>
          <a:p/>
        </p:txBody>
      </p:sp>
      <p:sp>
        <p:nvSpPr>
          <p:cNvPr id="143" name="Google Shape;143;p39"/>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showMasterSp="0">
  <p:cSld name="TITLE_1_1_2">
    <p:bg>
      <p:bgPr>
        <a:solidFill>
          <a:schemeClr val="dk1"/>
        </a:solidFill>
      </p:bgPr>
    </p:bg>
    <p:spTree>
      <p:nvGrpSpPr>
        <p:cNvPr id="144" name="Shape 144"/>
        <p:cNvGrpSpPr/>
        <p:nvPr/>
      </p:nvGrpSpPr>
      <p:grpSpPr>
        <a:xfrm>
          <a:off x="0" y="0"/>
          <a:ext cx="0" cy="0"/>
          <a:chOff x="0" y="0"/>
          <a:chExt cx="0" cy="0"/>
        </a:xfrm>
      </p:grpSpPr>
      <p:sp>
        <p:nvSpPr>
          <p:cNvPr id="145" name="Google Shape;145;p40"/>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1"/>
              </a:buClr>
              <a:buSzPts val="6000"/>
              <a:buNone/>
              <a:defRPr sz="6000">
                <a:solidFill>
                  <a:schemeClr val="accent1"/>
                </a:solidFill>
              </a:defRPr>
            </a:lvl1pPr>
            <a:lvl2pPr lvl="1"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9pPr>
          </a:lstStyle>
          <a:p/>
        </p:txBody>
      </p:sp>
      <p:sp>
        <p:nvSpPr>
          <p:cNvPr id="146" name="Google Shape;146;p40"/>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600"/>
              </a:spcBef>
              <a:spcAft>
                <a:spcPts val="0"/>
              </a:spcAft>
              <a:buClr>
                <a:schemeClr val="lt1"/>
              </a:buClr>
              <a:buSzPts val="1800"/>
              <a:buChar char="•"/>
              <a:defRPr>
                <a:solidFill>
                  <a:schemeClr val="lt1"/>
                </a:solidFill>
              </a:defRPr>
            </a:lvl1pPr>
            <a:lvl2pPr indent="-317500" lvl="1" marL="914400" rtl="0" algn="l">
              <a:lnSpc>
                <a:spcPct val="200000"/>
              </a:lnSpc>
              <a:spcBef>
                <a:spcPts val="1200"/>
              </a:spcBef>
              <a:spcAft>
                <a:spcPts val="0"/>
              </a:spcAft>
              <a:buClr>
                <a:schemeClr val="lt1"/>
              </a:buClr>
              <a:buSzPts val="1400"/>
              <a:buChar char="•"/>
              <a:defRPr>
                <a:solidFill>
                  <a:schemeClr val="lt1"/>
                </a:solidFill>
              </a:defRPr>
            </a:lvl2pPr>
            <a:lvl3pPr indent="-342900" lvl="2" marL="1371600" rtl="0" algn="l">
              <a:lnSpc>
                <a:spcPct val="200000"/>
              </a:lnSpc>
              <a:spcBef>
                <a:spcPts val="1200"/>
              </a:spcBef>
              <a:spcAft>
                <a:spcPts val="0"/>
              </a:spcAft>
              <a:buClr>
                <a:schemeClr val="lt1"/>
              </a:buClr>
              <a:buSzPts val="1800"/>
              <a:buChar char="•"/>
              <a:defRPr>
                <a:solidFill>
                  <a:schemeClr val="lt1"/>
                </a:solidFill>
              </a:defRPr>
            </a:lvl3pPr>
            <a:lvl4pPr indent="-342900" lvl="3" marL="1828800" rtl="0" algn="l">
              <a:lnSpc>
                <a:spcPct val="200000"/>
              </a:lnSpc>
              <a:spcBef>
                <a:spcPts val="1200"/>
              </a:spcBef>
              <a:spcAft>
                <a:spcPts val="0"/>
              </a:spcAft>
              <a:buClr>
                <a:schemeClr val="lt1"/>
              </a:buClr>
              <a:buSzPts val="1800"/>
              <a:buChar char="•"/>
              <a:defRPr>
                <a:solidFill>
                  <a:schemeClr val="lt1"/>
                </a:solidFill>
              </a:defRPr>
            </a:lvl4pPr>
            <a:lvl5pPr indent="-342900" lvl="4" marL="2286000" rtl="0" algn="l">
              <a:lnSpc>
                <a:spcPct val="200000"/>
              </a:lnSpc>
              <a:spcBef>
                <a:spcPts val="200"/>
              </a:spcBef>
              <a:spcAft>
                <a:spcPts val="0"/>
              </a:spcAft>
              <a:buClr>
                <a:schemeClr val="lt1"/>
              </a:buClr>
              <a:buSzPts val="1800"/>
              <a:buChar char="•"/>
              <a:defRPr>
                <a:solidFill>
                  <a:schemeClr val="lt1"/>
                </a:solidFill>
              </a:defRPr>
            </a:lvl5pPr>
            <a:lvl6pPr indent="-342900" lvl="5" marL="2743200" rtl="0" algn="l">
              <a:lnSpc>
                <a:spcPct val="200000"/>
              </a:lnSpc>
              <a:spcBef>
                <a:spcPts val="400"/>
              </a:spcBef>
              <a:spcAft>
                <a:spcPts val="0"/>
              </a:spcAft>
              <a:buClr>
                <a:schemeClr val="lt1"/>
              </a:buClr>
              <a:buSzPts val="1800"/>
              <a:buChar char="•"/>
              <a:defRPr>
                <a:solidFill>
                  <a:schemeClr val="lt1"/>
                </a:solidFill>
              </a:defRPr>
            </a:lvl6pPr>
            <a:lvl7pPr indent="-342900" lvl="6" marL="3200400" rtl="0" algn="l">
              <a:lnSpc>
                <a:spcPct val="200000"/>
              </a:lnSpc>
              <a:spcBef>
                <a:spcPts val="400"/>
              </a:spcBef>
              <a:spcAft>
                <a:spcPts val="0"/>
              </a:spcAft>
              <a:buClr>
                <a:schemeClr val="lt1"/>
              </a:buClr>
              <a:buSzPts val="1800"/>
              <a:buChar char="•"/>
              <a:defRPr>
                <a:solidFill>
                  <a:schemeClr val="lt1"/>
                </a:solidFill>
              </a:defRPr>
            </a:lvl7pPr>
            <a:lvl8pPr indent="-342900" lvl="7" marL="3657600" rtl="0" algn="l">
              <a:lnSpc>
                <a:spcPct val="200000"/>
              </a:lnSpc>
              <a:spcBef>
                <a:spcPts val="400"/>
              </a:spcBef>
              <a:spcAft>
                <a:spcPts val="0"/>
              </a:spcAft>
              <a:buClr>
                <a:schemeClr val="lt1"/>
              </a:buClr>
              <a:buSzPts val="1800"/>
              <a:buChar char="•"/>
              <a:defRPr>
                <a:solidFill>
                  <a:schemeClr val="lt1"/>
                </a:solidFill>
              </a:defRPr>
            </a:lvl8pPr>
            <a:lvl9pPr indent="-342900" lvl="8" marL="4114800" rtl="0" algn="l">
              <a:lnSpc>
                <a:spcPct val="200000"/>
              </a:lnSpc>
              <a:spcBef>
                <a:spcPts val="4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Dark Blue Orb" showMasterSp="0">
  <p:cSld name="TITLE_1_1_2_1">
    <p:bg>
      <p:bgPr>
        <a:solidFill>
          <a:schemeClr val="dk1"/>
        </a:solidFill>
      </p:bgPr>
    </p:bg>
    <p:spTree>
      <p:nvGrpSpPr>
        <p:cNvPr id="147" name="Shape 147"/>
        <p:cNvGrpSpPr/>
        <p:nvPr/>
      </p:nvGrpSpPr>
      <p:grpSpPr>
        <a:xfrm>
          <a:off x="0" y="0"/>
          <a:ext cx="0" cy="0"/>
          <a:chOff x="0" y="0"/>
          <a:chExt cx="0" cy="0"/>
        </a:xfrm>
      </p:grpSpPr>
      <p:sp>
        <p:nvSpPr>
          <p:cNvPr id="148" name="Google Shape;148;p41"/>
          <p:cNvSpPr txBox="1"/>
          <p:nvPr>
            <p:ph type="ctrTitle"/>
          </p:nvPr>
        </p:nvSpPr>
        <p:spPr>
          <a:xfrm>
            <a:off x="575225" y="1221575"/>
            <a:ext cx="5417100" cy="2783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9pPr>
          </a:lstStyle>
          <a:p/>
        </p:txBody>
      </p:sp>
      <p:sp>
        <p:nvSpPr>
          <p:cNvPr id="149" name="Google Shape;149;p41"/>
          <p:cNvSpPr txBox="1"/>
          <p:nvPr>
            <p:ph idx="1" type="subTitle"/>
          </p:nvPr>
        </p:nvSpPr>
        <p:spPr>
          <a:xfrm>
            <a:off x="6938735" y="4593635"/>
            <a:ext cx="2038200" cy="382800"/>
          </a:xfrm>
          <a:prstGeom prst="rect">
            <a:avLst/>
          </a:prstGeom>
          <a:noFill/>
          <a:ln>
            <a:noFill/>
          </a:ln>
        </p:spPr>
        <p:txBody>
          <a:bodyPr anchorCtr="0" anchor="b" bIns="0" lIns="0" spcFirstLastPara="1" rIns="0" wrap="square" tIns="0">
            <a:noAutofit/>
          </a:bodyPr>
          <a:lstStyle>
            <a:lvl1pPr lvl="0" rtl="0" algn="r">
              <a:lnSpc>
                <a:spcPct val="85000"/>
              </a:lnSpc>
              <a:spcBef>
                <a:spcPts val="0"/>
              </a:spcBef>
              <a:spcAft>
                <a:spcPts val="0"/>
              </a:spcAft>
              <a:buSzPts val="1400"/>
              <a:buNone/>
              <a:defRPr sz="1400"/>
            </a:lvl1pPr>
            <a:lvl2pPr lvl="1" rtl="0" algn="r">
              <a:lnSpc>
                <a:spcPct val="85000"/>
              </a:lnSpc>
              <a:spcBef>
                <a:spcPts val="1200"/>
              </a:spcBef>
              <a:spcAft>
                <a:spcPts val="0"/>
              </a:spcAft>
              <a:buSzPts val="1400"/>
              <a:buNone/>
              <a:defRPr sz="1400"/>
            </a:lvl2pPr>
            <a:lvl3pPr lvl="2" rtl="0" algn="r">
              <a:lnSpc>
                <a:spcPct val="85000"/>
              </a:lnSpc>
              <a:spcBef>
                <a:spcPts val="1200"/>
              </a:spcBef>
              <a:spcAft>
                <a:spcPts val="0"/>
              </a:spcAft>
              <a:buSzPts val="1400"/>
              <a:buNone/>
              <a:defRPr sz="1400"/>
            </a:lvl3pPr>
            <a:lvl4pPr lvl="3" rtl="0" algn="r">
              <a:lnSpc>
                <a:spcPct val="85000"/>
              </a:lnSpc>
              <a:spcBef>
                <a:spcPts val="1200"/>
              </a:spcBef>
              <a:spcAft>
                <a:spcPts val="0"/>
              </a:spcAft>
              <a:buSzPts val="1400"/>
              <a:buNone/>
              <a:defRPr sz="1400"/>
            </a:lvl4pPr>
            <a:lvl5pPr lvl="4" rtl="0" algn="r">
              <a:lnSpc>
                <a:spcPct val="85000"/>
              </a:lnSpc>
              <a:spcBef>
                <a:spcPts val="0"/>
              </a:spcBef>
              <a:spcAft>
                <a:spcPts val="0"/>
              </a:spcAft>
              <a:buSzPts val="1400"/>
              <a:buNone/>
              <a:defRPr sz="1400"/>
            </a:lvl5pPr>
            <a:lvl6pPr lvl="5" rtl="0" algn="r">
              <a:lnSpc>
                <a:spcPct val="85000"/>
              </a:lnSpc>
              <a:spcBef>
                <a:spcPts val="0"/>
              </a:spcBef>
              <a:spcAft>
                <a:spcPts val="0"/>
              </a:spcAft>
              <a:buSzPts val="1400"/>
              <a:buNone/>
              <a:defRPr sz="1400"/>
            </a:lvl6pPr>
            <a:lvl7pPr lvl="6" rtl="0" algn="r">
              <a:lnSpc>
                <a:spcPct val="85000"/>
              </a:lnSpc>
              <a:spcBef>
                <a:spcPts val="0"/>
              </a:spcBef>
              <a:spcAft>
                <a:spcPts val="0"/>
              </a:spcAft>
              <a:buSzPts val="1400"/>
              <a:buNone/>
              <a:defRPr sz="1400"/>
            </a:lvl7pPr>
            <a:lvl8pPr lvl="7" rtl="0" algn="r">
              <a:lnSpc>
                <a:spcPct val="85000"/>
              </a:lnSpc>
              <a:spcBef>
                <a:spcPts val="0"/>
              </a:spcBef>
              <a:spcAft>
                <a:spcPts val="0"/>
              </a:spcAft>
              <a:buSzPts val="1400"/>
              <a:buNone/>
              <a:defRPr sz="1400"/>
            </a:lvl8pPr>
            <a:lvl9pPr lvl="8" rtl="0" algn="r">
              <a:lnSpc>
                <a:spcPct val="85000"/>
              </a:lnSpc>
              <a:spcBef>
                <a:spcPts val="0"/>
              </a:spcBef>
              <a:spcAft>
                <a:spcPts val="0"/>
              </a:spcAft>
              <a:buSzPts val="1400"/>
              <a:buNone/>
              <a:defRPr sz="1400"/>
            </a:lvl9pPr>
          </a:lstStyle>
          <a:p/>
        </p:txBody>
      </p:sp>
      <p:pic>
        <p:nvPicPr>
          <p:cNvPr id="150" name="Google Shape;150;p41"/>
          <p:cNvPicPr preferRelativeResize="0"/>
          <p:nvPr/>
        </p:nvPicPr>
        <p:blipFill rotWithShape="1">
          <a:blip r:embed="rId2">
            <a:alphaModFix/>
          </a:blip>
          <a:srcRect b="0" l="0" r="0" t="0"/>
          <a:stretch/>
        </p:blipFill>
        <p:spPr>
          <a:xfrm>
            <a:off x="5083051" y="2139430"/>
            <a:ext cx="4060948" cy="30040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Medium Blue" showMasterSp="0">
  <p:cSld name="TITLE_1_1_2_1_1_1">
    <p:bg>
      <p:bgPr>
        <a:solidFill>
          <a:schemeClr val="accent1"/>
        </a:solidFill>
      </p:bgPr>
    </p:bg>
    <p:spTree>
      <p:nvGrpSpPr>
        <p:cNvPr id="151" name="Shape 151"/>
        <p:cNvGrpSpPr/>
        <p:nvPr/>
      </p:nvGrpSpPr>
      <p:grpSpPr>
        <a:xfrm>
          <a:off x="0" y="0"/>
          <a:ext cx="0" cy="0"/>
          <a:chOff x="0" y="0"/>
          <a:chExt cx="0" cy="0"/>
        </a:xfrm>
      </p:grpSpPr>
      <p:pic>
        <p:nvPicPr>
          <p:cNvPr id="152" name="Google Shape;152;p42"/>
          <p:cNvPicPr preferRelativeResize="0"/>
          <p:nvPr/>
        </p:nvPicPr>
        <p:blipFill rotWithShape="1">
          <a:blip r:embed="rId2">
            <a:alphaModFix amt="29000"/>
          </a:blip>
          <a:srcRect b="0" l="0" r="0" t="0"/>
          <a:stretch/>
        </p:blipFill>
        <p:spPr>
          <a:xfrm>
            <a:off x="0" y="0"/>
            <a:ext cx="9144000" cy="5148001"/>
          </a:xfrm>
          <a:prstGeom prst="rect">
            <a:avLst/>
          </a:prstGeom>
          <a:noFill/>
          <a:ln>
            <a:noFill/>
          </a:ln>
        </p:spPr>
      </p:pic>
      <p:sp>
        <p:nvSpPr>
          <p:cNvPr id="153" name="Google Shape;153;p42"/>
          <p:cNvSpPr txBox="1"/>
          <p:nvPr>
            <p:ph type="ctrTitle"/>
          </p:nvPr>
        </p:nvSpPr>
        <p:spPr>
          <a:xfrm>
            <a:off x="575225" y="1180200"/>
            <a:ext cx="5417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4800"/>
              <a:buNone/>
              <a:defRPr sz="4800">
                <a:solidFill>
                  <a:schemeClr val="lt1"/>
                </a:solidFill>
              </a:defRPr>
            </a:lvl1pPr>
            <a:lvl2pPr lvl="1"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Light Blue" showMasterSp="0">
  <p:cSld name="TITLE_1_2_1">
    <p:bg>
      <p:bgPr>
        <a:solidFill>
          <a:schemeClr val="dk2"/>
        </a:solidFill>
      </p:bgPr>
    </p:bg>
    <p:spTree>
      <p:nvGrpSpPr>
        <p:cNvPr id="154" name="Shape 154"/>
        <p:cNvGrpSpPr/>
        <p:nvPr/>
      </p:nvGrpSpPr>
      <p:grpSpPr>
        <a:xfrm>
          <a:off x="0" y="0"/>
          <a:ext cx="0" cy="0"/>
          <a:chOff x="0" y="0"/>
          <a:chExt cx="0" cy="0"/>
        </a:xfrm>
      </p:grpSpPr>
      <p:sp>
        <p:nvSpPr>
          <p:cNvPr id="155" name="Google Shape;155;p43"/>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56" name="Google Shape;156;p43"/>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Dark Blue" showMasterSp="0">
  <p:cSld name="TITLE_1_2_1_2">
    <p:bg>
      <p:bgPr>
        <a:solidFill>
          <a:schemeClr val="dk1"/>
        </a:solidFill>
      </p:bgPr>
    </p:bg>
    <p:spTree>
      <p:nvGrpSpPr>
        <p:cNvPr id="157" name="Shape 157"/>
        <p:cNvGrpSpPr/>
        <p:nvPr/>
      </p:nvGrpSpPr>
      <p:grpSpPr>
        <a:xfrm>
          <a:off x="0" y="0"/>
          <a:ext cx="0" cy="0"/>
          <a:chOff x="0" y="0"/>
          <a:chExt cx="0" cy="0"/>
        </a:xfrm>
      </p:grpSpPr>
      <p:sp>
        <p:nvSpPr>
          <p:cNvPr id="158" name="Google Shape;158;p44"/>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59" name="Google Shape;159;p44"/>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Light Blue" showMasterSp="0">
  <p:cSld name="TITLE_1_2_1_1">
    <p:bg>
      <p:bgPr>
        <a:solidFill>
          <a:schemeClr val="dk2"/>
        </a:solidFill>
      </p:bgPr>
    </p:bg>
    <p:spTree>
      <p:nvGrpSpPr>
        <p:cNvPr id="160" name="Shape 160"/>
        <p:cNvGrpSpPr/>
        <p:nvPr/>
      </p:nvGrpSpPr>
      <p:grpSpPr>
        <a:xfrm>
          <a:off x="0" y="0"/>
          <a:ext cx="0" cy="0"/>
          <a:chOff x="0" y="0"/>
          <a:chExt cx="0" cy="0"/>
        </a:xfrm>
      </p:grpSpPr>
      <p:sp>
        <p:nvSpPr>
          <p:cNvPr id="161" name="Google Shape;161;p45"/>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162" name="Google Shape;162;p45"/>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Dark Blue" showMasterSp="0">
  <p:cSld name="TITLE_1_2_1_1_4">
    <p:bg>
      <p:bgPr>
        <a:solidFill>
          <a:schemeClr val="dk1"/>
        </a:solidFill>
      </p:bgPr>
    </p:bg>
    <p:spTree>
      <p:nvGrpSpPr>
        <p:cNvPr id="163" name="Shape 163"/>
        <p:cNvGrpSpPr/>
        <p:nvPr/>
      </p:nvGrpSpPr>
      <p:grpSpPr>
        <a:xfrm>
          <a:off x="0" y="0"/>
          <a:ext cx="0" cy="0"/>
          <a:chOff x="0" y="0"/>
          <a:chExt cx="0" cy="0"/>
        </a:xfrm>
      </p:grpSpPr>
      <p:sp>
        <p:nvSpPr>
          <p:cNvPr id="164" name="Google Shape;164;p46"/>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165" name="Google Shape;165;p46"/>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lt1"/>
              </a:buClr>
              <a:buSzPts val="1800"/>
              <a:buNone/>
              <a:defRPr sz="1800">
                <a:solidFill>
                  <a:schemeClr val="lt1"/>
                </a:solidFill>
              </a:defRPr>
            </a:lvl2pPr>
            <a:lvl3pPr lvl="2" rtl="0" algn="r">
              <a:lnSpc>
                <a:spcPct val="114000"/>
              </a:lnSpc>
              <a:spcBef>
                <a:spcPts val="1200"/>
              </a:spcBef>
              <a:spcAft>
                <a:spcPts val="0"/>
              </a:spcAft>
              <a:buClr>
                <a:schemeClr val="lt1"/>
              </a:buClr>
              <a:buSzPts val="1700"/>
              <a:buNone/>
              <a:defRPr sz="1700">
                <a:solidFill>
                  <a:schemeClr val="lt1"/>
                </a:solidFill>
              </a:defRPr>
            </a:lvl3pPr>
            <a:lvl4pPr lvl="3" rtl="0" algn="r">
              <a:lnSpc>
                <a:spcPct val="114000"/>
              </a:lnSpc>
              <a:spcBef>
                <a:spcPts val="1200"/>
              </a:spcBef>
              <a:spcAft>
                <a:spcPts val="0"/>
              </a:spcAft>
              <a:buClr>
                <a:schemeClr val="lt1"/>
              </a:buClr>
              <a:buSzPts val="1500"/>
              <a:buNone/>
              <a:defRPr sz="1500">
                <a:solidFill>
                  <a:schemeClr val="lt1"/>
                </a:solidFill>
              </a:defRPr>
            </a:lvl4pPr>
            <a:lvl5pPr lvl="4" rtl="0" algn="r">
              <a:lnSpc>
                <a:spcPct val="114000"/>
              </a:lnSpc>
              <a:spcBef>
                <a:spcPts val="200"/>
              </a:spcBef>
              <a:spcAft>
                <a:spcPts val="0"/>
              </a:spcAft>
              <a:buClr>
                <a:schemeClr val="lt1"/>
              </a:buClr>
              <a:buSzPts val="1500"/>
              <a:buNone/>
              <a:defRPr sz="1500">
                <a:solidFill>
                  <a:schemeClr val="lt1"/>
                </a:solidFill>
              </a:defRPr>
            </a:lvl5pPr>
            <a:lvl6pPr lvl="5" rtl="0" algn="r">
              <a:lnSpc>
                <a:spcPct val="90000"/>
              </a:lnSpc>
              <a:spcBef>
                <a:spcPts val="400"/>
              </a:spcBef>
              <a:spcAft>
                <a:spcPts val="0"/>
              </a:spcAft>
              <a:buClr>
                <a:schemeClr val="lt1"/>
              </a:buClr>
              <a:buSzPts val="1500"/>
              <a:buNone/>
              <a:defRPr sz="1500">
                <a:solidFill>
                  <a:schemeClr val="lt1"/>
                </a:solidFill>
              </a:defRPr>
            </a:lvl6pPr>
            <a:lvl7pPr lvl="6" rtl="0" algn="r">
              <a:lnSpc>
                <a:spcPct val="90000"/>
              </a:lnSpc>
              <a:spcBef>
                <a:spcPts val="400"/>
              </a:spcBef>
              <a:spcAft>
                <a:spcPts val="0"/>
              </a:spcAft>
              <a:buClr>
                <a:schemeClr val="lt1"/>
              </a:buClr>
              <a:buSzPts val="1500"/>
              <a:buNone/>
              <a:defRPr sz="1500">
                <a:solidFill>
                  <a:schemeClr val="lt1"/>
                </a:solidFill>
              </a:defRPr>
            </a:lvl7pPr>
            <a:lvl8pPr lvl="7" rtl="0" algn="r">
              <a:lnSpc>
                <a:spcPct val="90000"/>
              </a:lnSpc>
              <a:spcBef>
                <a:spcPts val="400"/>
              </a:spcBef>
              <a:spcAft>
                <a:spcPts val="0"/>
              </a:spcAft>
              <a:buClr>
                <a:schemeClr val="lt1"/>
              </a:buClr>
              <a:buSzPts val="1500"/>
              <a:buNone/>
              <a:defRPr sz="1500">
                <a:solidFill>
                  <a:schemeClr val="lt1"/>
                </a:solidFill>
              </a:defRPr>
            </a:lvl8pPr>
            <a:lvl9pPr lvl="8" rtl="0" algn="r">
              <a:lnSpc>
                <a:spcPct val="90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howMasterSp="0">
  <p:cSld name="TITLE_1_2_1_1_3">
    <p:bg>
      <p:bgPr>
        <a:solidFill>
          <a:schemeClr val="dk2"/>
        </a:solidFill>
      </p:bgPr>
    </p:bg>
    <p:spTree>
      <p:nvGrpSpPr>
        <p:cNvPr id="166" name="Shape 166"/>
        <p:cNvGrpSpPr/>
        <p:nvPr/>
      </p:nvGrpSpPr>
      <p:grpSpPr>
        <a:xfrm>
          <a:off x="0" y="0"/>
          <a:ext cx="0" cy="0"/>
          <a:chOff x="0" y="0"/>
          <a:chExt cx="0" cy="0"/>
        </a:xfrm>
      </p:grpSpPr>
      <p:pic>
        <p:nvPicPr>
          <p:cNvPr id="167" name="Google Shape;167;p47"/>
          <p:cNvPicPr preferRelativeResize="0"/>
          <p:nvPr/>
        </p:nvPicPr>
        <p:blipFill rotWithShape="1">
          <a:blip r:embed="rId2">
            <a:alphaModFix/>
          </a:blip>
          <a:srcRect b="0" l="0" r="0" t="0"/>
          <a:stretch/>
        </p:blipFill>
        <p:spPr>
          <a:xfrm>
            <a:off x="0" y="0"/>
            <a:ext cx="9144000" cy="5148000"/>
          </a:xfrm>
          <a:prstGeom prst="rect">
            <a:avLst/>
          </a:prstGeom>
          <a:noFill/>
          <a:ln>
            <a:noFill/>
          </a:ln>
        </p:spPr>
      </p:pic>
      <p:sp>
        <p:nvSpPr>
          <p:cNvPr id="168" name="Google Shape;168;p47"/>
          <p:cNvSpPr txBox="1"/>
          <p:nvPr>
            <p:ph type="ctrTitle"/>
          </p:nvPr>
        </p:nvSpPr>
        <p:spPr>
          <a:xfrm>
            <a:off x="792000" y="169425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169" name="Google Shape;169;p47"/>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showMasterSp="0">
  <p:cSld name="Divider 01_1_1">
    <p:bg>
      <p:bgPr>
        <a:solidFill>
          <a:schemeClr val="dk2"/>
        </a:solidFill>
      </p:bgPr>
    </p:bg>
    <p:spTree>
      <p:nvGrpSpPr>
        <p:cNvPr id="170" name="Shape 170"/>
        <p:cNvGrpSpPr/>
        <p:nvPr/>
      </p:nvGrpSpPr>
      <p:grpSpPr>
        <a:xfrm>
          <a:off x="0" y="0"/>
          <a:ext cx="0" cy="0"/>
          <a:chOff x="0" y="0"/>
          <a:chExt cx="0" cy="0"/>
        </a:xfrm>
      </p:grpSpPr>
      <p:sp>
        <p:nvSpPr>
          <p:cNvPr id="171" name="Google Shape;171;p48"/>
          <p:cNvSpPr txBox="1"/>
          <p:nvPr>
            <p:ph type="ctrTitle"/>
          </p:nvPr>
        </p:nvSpPr>
        <p:spPr>
          <a:xfrm>
            <a:off x="558000" y="1221575"/>
            <a:ext cx="39270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72" name="Google Shape;172;p48"/>
          <p:cNvSpPr txBox="1"/>
          <p:nvPr>
            <p:ph idx="1" type="subTitle"/>
          </p:nvPr>
        </p:nvSpPr>
        <p:spPr>
          <a:xfrm>
            <a:off x="558000" y="2372725"/>
            <a:ext cx="636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White" showMasterSp="0">
  <p:cSld name="Divider 01_1_1_4">
    <p:bg>
      <p:bgPr>
        <a:solidFill>
          <a:schemeClr val="lt1"/>
        </a:solidFill>
      </p:bgPr>
    </p:bg>
    <p:spTree>
      <p:nvGrpSpPr>
        <p:cNvPr id="173" name="Shape 173"/>
        <p:cNvGrpSpPr/>
        <p:nvPr/>
      </p:nvGrpSpPr>
      <p:grpSpPr>
        <a:xfrm>
          <a:off x="0" y="0"/>
          <a:ext cx="0" cy="0"/>
          <a:chOff x="0" y="0"/>
          <a:chExt cx="0" cy="0"/>
        </a:xfrm>
      </p:grpSpPr>
      <p:sp>
        <p:nvSpPr>
          <p:cNvPr id="174" name="Google Shape;174;p49"/>
          <p:cNvSpPr txBox="1"/>
          <p:nvPr>
            <p:ph type="ctrTitle"/>
          </p:nvPr>
        </p:nvSpPr>
        <p:spPr>
          <a:xfrm>
            <a:off x="558000" y="1221575"/>
            <a:ext cx="38997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75" name="Google Shape;175;p49"/>
          <p:cNvSpPr txBox="1"/>
          <p:nvPr>
            <p:ph idx="1" type="subTitle"/>
          </p:nvPr>
        </p:nvSpPr>
        <p:spPr>
          <a:xfrm>
            <a:off x="558000" y="2372725"/>
            <a:ext cx="4335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Photo" showMasterSp="0">
  <p:cSld name="Divider 01_1_1_3">
    <p:bg>
      <p:bgPr>
        <a:solidFill>
          <a:schemeClr val="dk2"/>
        </a:solidFill>
      </p:bgPr>
    </p:bg>
    <p:spTree>
      <p:nvGrpSpPr>
        <p:cNvPr id="176" name="Shape 176"/>
        <p:cNvGrpSpPr/>
        <p:nvPr/>
      </p:nvGrpSpPr>
      <p:grpSpPr>
        <a:xfrm>
          <a:off x="0" y="0"/>
          <a:ext cx="0" cy="0"/>
          <a:chOff x="0" y="0"/>
          <a:chExt cx="0" cy="0"/>
        </a:xfrm>
      </p:grpSpPr>
      <p:sp>
        <p:nvSpPr>
          <p:cNvPr id="177" name="Google Shape;177;p50"/>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78" name="Google Shape;178;p50"/>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179" name="Google Shape;179;p50"/>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on White + Photo" showMasterSp="0">
  <p:cSld name="Divider 01_1_1_3_5">
    <p:bg>
      <p:bgPr>
        <a:solidFill>
          <a:schemeClr val="lt1"/>
        </a:solidFill>
      </p:bgPr>
    </p:bg>
    <p:spTree>
      <p:nvGrpSpPr>
        <p:cNvPr id="180" name="Shape 180"/>
        <p:cNvGrpSpPr/>
        <p:nvPr/>
      </p:nvGrpSpPr>
      <p:grpSpPr>
        <a:xfrm>
          <a:off x="0" y="0"/>
          <a:ext cx="0" cy="0"/>
          <a:chOff x="0" y="0"/>
          <a:chExt cx="0" cy="0"/>
        </a:xfrm>
      </p:grpSpPr>
      <p:sp>
        <p:nvSpPr>
          <p:cNvPr id="181" name="Google Shape;181;p51"/>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82" name="Google Shape;182;p51"/>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183" name="Google Shape;183;p51"/>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amp; LIght + Photo 2" showMasterSp="0">
  <p:cSld name="Divider 01_1_1_3_4">
    <p:bg>
      <p:bgPr>
        <a:solidFill>
          <a:schemeClr val="dk1"/>
        </a:solidFill>
      </p:bgPr>
    </p:bg>
    <p:spTree>
      <p:nvGrpSpPr>
        <p:cNvPr id="184" name="Shape 184"/>
        <p:cNvGrpSpPr/>
        <p:nvPr/>
      </p:nvGrpSpPr>
      <p:grpSpPr>
        <a:xfrm>
          <a:off x="0" y="0"/>
          <a:ext cx="0" cy="0"/>
          <a:chOff x="0" y="0"/>
          <a:chExt cx="0" cy="0"/>
        </a:xfrm>
      </p:grpSpPr>
      <p:sp>
        <p:nvSpPr>
          <p:cNvPr id="185" name="Google Shape;185;p52"/>
          <p:cNvSpPr/>
          <p:nvPr/>
        </p:nvSpPr>
        <p:spPr>
          <a:xfrm>
            <a:off x="3736675" y="0"/>
            <a:ext cx="540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2"/>
          <p:cNvSpPr txBox="1"/>
          <p:nvPr>
            <p:ph type="ctrTitle"/>
          </p:nvPr>
        </p:nvSpPr>
        <p:spPr>
          <a:xfrm>
            <a:off x="558000" y="1221575"/>
            <a:ext cx="28623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187" name="Google Shape;187;p52"/>
          <p:cNvSpPr txBox="1"/>
          <p:nvPr>
            <p:ph idx="1" type="subTitle"/>
          </p:nvPr>
        </p:nvSpPr>
        <p:spPr>
          <a:xfrm>
            <a:off x="558000" y="2372725"/>
            <a:ext cx="28029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1200"/>
              </a:spcBef>
              <a:spcAft>
                <a:spcPts val="0"/>
              </a:spcAft>
              <a:buClr>
                <a:schemeClr val="lt1"/>
              </a:buClr>
              <a:buSzPts val="1400"/>
              <a:buNone/>
              <a:defRPr sz="1400">
                <a:solidFill>
                  <a:schemeClr val="lt1"/>
                </a:solidFill>
              </a:defRPr>
            </a:lvl3pPr>
            <a:lvl4pPr lvl="3" rtl="0" algn="ctr">
              <a:lnSpc>
                <a:spcPct val="90000"/>
              </a:lnSpc>
              <a:spcBef>
                <a:spcPts val="1200"/>
              </a:spcBef>
              <a:spcAft>
                <a:spcPts val="0"/>
              </a:spcAft>
              <a:buClr>
                <a:schemeClr val="lt1"/>
              </a:buClr>
              <a:buSzPts val="1200"/>
              <a:buNone/>
              <a:defRPr sz="1200">
                <a:solidFill>
                  <a:schemeClr val="lt1"/>
                </a:solidFill>
              </a:defRPr>
            </a:lvl4pPr>
            <a:lvl5pPr lvl="4" rtl="0" algn="ctr">
              <a:lnSpc>
                <a:spcPct val="90000"/>
              </a:lnSpc>
              <a:spcBef>
                <a:spcPts val="1200"/>
              </a:spcBef>
              <a:spcAft>
                <a:spcPts val="0"/>
              </a:spcAft>
              <a:buClr>
                <a:schemeClr val="lt1"/>
              </a:buClr>
              <a:buSzPts val="1200"/>
              <a:buNone/>
              <a:defRPr sz="1200">
                <a:solidFill>
                  <a:schemeClr val="lt1"/>
                </a:solidFill>
              </a:defRPr>
            </a:lvl5pPr>
            <a:lvl6pPr lvl="5" rtl="0" algn="ctr">
              <a:lnSpc>
                <a:spcPct val="90000"/>
              </a:lnSpc>
              <a:spcBef>
                <a:spcPts val="1200"/>
              </a:spcBef>
              <a:spcAft>
                <a:spcPts val="0"/>
              </a:spcAft>
              <a:buClr>
                <a:schemeClr val="lt1"/>
              </a:buClr>
              <a:buSzPts val="1200"/>
              <a:buNone/>
              <a:defRPr sz="1200">
                <a:solidFill>
                  <a:schemeClr val="lt1"/>
                </a:solidFill>
              </a:defRPr>
            </a:lvl6pPr>
            <a:lvl7pPr lvl="6" rtl="0" algn="ctr">
              <a:lnSpc>
                <a:spcPct val="90000"/>
              </a:lnSpc>
              <a:spcBef>
                <a:spcPts val="1200"/>
              </a:spcBef>
              <a:spcAft>
                <a:spcPts val="0"/>
              </a:spcAft>
              <a:buClr>
                <a:schemeClr val="lt1"/>
              </a:buClr>
              <a:buSzPts val="1200"/>
              <a:buNone/>
              <a:defRPr sz="1200">
                <a:solidFill>
                  <a:schemeClr val="lt1"/>
                </a:solidFill>
              </a:defRPr>
            </a:lvl7pPr>
            <a:lvl8pPr lvl="7" rtl="0" algn="ctr">
              <a:lnSpc>
                <a:spcPct val="90000"/>
              </a:lnSpc>
              <a:spcBef>
                <a:spcPts val="1200"/>
              </a:spcBef>
              <a:spcAft>
                <a:spcPts val="0"/>
              </a:spcAft>
              <a:buClr>
                <a:schemeClr val="lt1"/>
              </a:buClr>
              <a:buSzPts val="1200"/>
              <a:buNone/>
              <a:defRPr sz="1200">
                <a:solidFill>
                  <a:schemeClr val="lt1"/>
                </a:solidFill>
              </a:defRPr>
            </a:lvl8pPr>
            <a:lvl9pPr lvl="8" rtl="0" algn="ctr">
              <a:lnSpc>
                <a:spcPct val="90000"/>
              </a:lnSpc>
              <a:spcBef>
                <a:spcPts val="1200"/>
              </a:spcBef>
              <a:spcAft>
                <a:spcPts val="1200"/>
              </a:spcAft>
              <a:buClr>
                <a:schemeClr val="lt1"/>
              </a:buClr>
              <a:buSzPts val="1200"/>
              <a:buNone/>
              <a:defRPr sz="1200">
                <a:solidFill>
                  <a:schemeClr val="lt1"/>
                </a:solidFill>
              </a:defRPr>
            </a:lvl9pPr>
          </a:lstStyle>
          <a:p/>
        </p:txBody>
      </p:sp>
      <p:pic>
        <p:nvPicPr>
          <p:cNvPr id="188" name="Google Shape;188;p52"/>
          <p:cNvPicPr preferRelativeResize="0"/>
          <p:nvPr/>
        </p:nvPicPr>
        <p:blipFill rotWithShape="1">
          <a:blip r:embed="rId2">
            <a:alphaModFix/>
          </a:blip>
          <a:srcRect b="0" l="0" r="0" t="0"/>
          <a:stretch/>
        </p:blipFill>
        <p:spPr>
          <a:xfrm>
            <a:off x="231425" y="198562"/>
            <a:ext cx="343797" cy="163524"/>
          </a:xfrm>
          <a:prstGeom prst="rect">
            <a:avLst/>
          </a:prstGeom>
          <a:noFill/>
          <a:ln>
            <a:noFill/>
          </a:ln>
        </p:spPr>
      </p:pic>
      <p:sp>
        <p:nvSpPr>
          <p:cNvPr id="189" name="Google Shape;189;p52"/>
          <p:cNvSpPr/>
          <p:nvPr>
            <p:ph idx="2" type="pic"/>
          </p:nvPr>
        </p:nvSpPr>
        <p:spPr>
          <a:xfrm>
            <a:off x="4559575" y="645875"/>
            <a:ext cx="3761700" cy="3960300"/>
          </a:xfrm>
          <a:prstGeom prst="roundRect">
            <a:avLst>
              <a:gd fmla="val 5894" name="adj"/>
            </a:avLst>
          </a:prstGeom>
          <a:noFill/>
          <a:ln>
            <a:no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showMasterSp="0">
  <p:cSld name="Divider 01_1_1_3_2">
    <p:bg>
      <p:bgPr>
        <a:solidFill>
          <a:schemeClr val="dk2"/>
        </a:solidFill>
      </p:bgPr>
    </p:bg>
    <p:spTree>
      <p:nvGrpSpPr>
        <p:cNvPr id="190" name="Shape 190"/>
        <p:cNvGrpSpPr/>
        <p:nvPr/>
      </p:nvGrpSpPr>
      <p:grpSpPr>
        <a:xfrm>
          <a:off x="0" y="0"/>
          <a:ext cx="0" cy="0"/>
          <a:chOff x="0" y="0"/>
          <a:chExt cx="0" cy="0"/>
        </a:xfrm>
      </p:grpSpPr>
      <p:sp>
        <p:nvSpPr>
          <p:cNvPr id="191" name="Google Shape;191;p53"/>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92" name="Google Shape;192;p53"/>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193" name="Google Shape;193;p53"/>
          <p:cNvSpPr/>
          <p:nvPr>
            <p:ph idx="2" type="pic"/>
          </p:nvPr>
        </p:nvSpPr>
        <p:spPr>
          <a:xfrm>
            <a:off x="4724400" y="157750"/>
            <a:ext cx="4257000" cy="2351100"/>
          </a:xfrm>
          <a:prstGeom prst="roundRect">
            <a:avLst>
              <a:gd fmla="val 5894" name="adj"/>
            </a:avLst>
          </a:prstGeom>
          <a:noFill/>
          <a:ln>
            <a:noFill/>
          </a:ln>
        </p:spPr>
      </p:sp>
      <p:sp>
        <p:nvSpPr>
          <p:cNvPr id="194" name="Google Shape;194;p53"/>
          <p:cNvSpPr/>
          <p:nvPr>
            <p:ph idx="3" type="pic"/>
          </p:nvPr>
        </p:nvSpPr>
        <p:spPr>
          <a:xfrm>
            <a:off x="4724400" y="2641550"/>
            <a:ext cx="4257000" cy="2344200"/>
          </a:xfrm>
          <a:prstGeom prst="roundRect">
            <a:avLst>
              <a:gd fmla="val 5728" name="adj"/>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1" showMasterSp="0">
  <p:cSld name="Divider 01_1_1_3_2_1">
    <p:bg>
      <p:bgPr>
        <a:solidFill>
          <a:schemeClr val="dk2"/>
        </a:solidFill>
      </p:bgPr>
    </p:bg>
    <p:spTree>
      <p:nvGrpSpPr>
        <p:cNvPr id="195" name="Shape 195"/>
        <p:cNvGrpSpPr/>
        <p:nvPr/>
      </p:nvGrpSpPr>
      <p:grpSpPr>
        <a:xfrm>
          <a:off x="0" y="0"/>
          <a:ext cx="0" cy="0"/>
          <a:chOff x="0" y="0"/>
          <a:chExt cx="0" cy="0"/>
        </a:xfrm>
      </p:grpSpPr>
      <p:sp>
        <p:nvSpPr>
          <p:cNvPr id="196" name="Google Shape;196;p54"/>
          <p:cNvSpPr txBox="1"/>
          <p:nvPr>
            <p:ph type="ctrTitle"/>
          </p:nvPr>
        </p:nvSpPr>
        <p:spPr>
          <a:xfrm>
            <a:off x="558000" y="570970"/>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97" name="Google Shape;197;p54"/>
          <p:cNvSpPr txBox="1"/>
          <p:nvPr>
            <p:ph idx="1" type="subTitle"/>
          </p:nvPr>
        </p:nvSpPr>
        <p:spPr>
          <a:xfrm>
            <a:off x="558000" y="1722125"/>
            <a:ext cx="5158200" cy="7719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198" name="Google Shape;198;p54"/>
          <p:cNvSpPr/>
          <p:nvPr>
            <p:ph idx="2" type="pic"/>
          </p:nvPr>
        </p:nvSpPr>
        <p:spPr>
          <a:xfrm>
            <a:off x="575225" y="2571750"/>
            <a:ext cx="3932700" cy="2152200"/>
          </a:xfrm>
          <a:prstGeom prst="roundRect">
            <a:avLst>
              <a:gd fmla="val 5894" name="adj"/>
            </a:avLst>
          </a:prstGeom>
          <a:noFill/>
          <a:ln>
            <a:noFill/>
          </a:ln>
        </p:spPr>
      </p:sp>
      <p:sp>
        <p:nvSpPr>
          <p:cNvPr id="199" name="Google Shape;199;p54"/>
          <p:cNvSpPr/>
          <p:nvPr>
            <p:ph idx="3" type="pic"/>
          </p:nvPr>
        </p:nvSpPr>
        <p:spPr>
          <a:xfrm>
            <a:off x="4896400" y="2571750"/>
            <a:ext cx="3932700" cy="2152200"/>
          </a:xfrm>
          <a:prstGeom prst="roundRect">
            <a:avLst>
              <a:gd fmla="val 5728" name="adj"/>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 Photo 1" showMasterSp="0">
  <p:cSld name="Divider 01_1_1_3_1">
    <p:bg>
      <p:bgPr>
        <a:solidFill>
          <a:schemeClr val="dk1"/>
        </a:solidFill>
      </p:bgPr>
    </p:bg>
    <p:spTree>
      <p:nvGrpSpPr>
        <p:cNvPr id="200" name="Shape 200"/>
        <p:cNvGrpSpPr/>
        <p:nvPr/>
      </p:nvGrpSpPr>
      <p:grpSpPr>
        <a:xfrm>
          <a:off x="0" y="0"/>
          <a:ext cx="0" cy="0"/>
          <a:chOff x="0" y="0"/>
          <a:chExt cx="0" cy="0"/>
        </a:xfrm>
      </p:grpSpPr>
      <p:sp>
        <p:nvSpPr>
          <p:cNvPr id="201" name="Google Shape;201;p55"/>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02" name="Google Shape;202;p55"/>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
        <p:nvSpPr>
          <p:cNvPr id="203" name="Google Shape;203;p55"/>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showMasterSp="0">
  <p:cSld name="Divider 01_1_1_2">
    <p:bg>
      <p:bgPr>
        <a:solidFill>
          <a:schemeClr val="dk1"/>
        </a:solidFill>
      </p:bgPr>
    </p:bg>
    <p:spTree>
      <p:nvGrpSpPr>
        <p:cNvPr id="204" name="Shape 204"/>
        <p:cNvGrpSpPr/>
        <p:nvPr/>
      </p:nvGrpSpPr>
      <p:grpSpPr>
        <a:xfrm>
          <a:off x="0" y="0"/>
          <a:ext cx="0" cy="0"/>
          <a:chOff x="0" y="0"/>
          <a:chExt cx="0" cy="0"/>
        </a:xfrm>
      </p:grpSpPr>
      <p:sp>
        <p:nvSpPr>
          <p:cNvPr id="205" name="Google Shape;205;p56"/>
          <p:cNvSpPr txBox="1"/>
          <p:nvPr>
            <p:ph type="ctrTitle"/>
          </p:nvPr>
        </p:nvSpPr>
        <p:spPr>
          <a:xfrm>
            <a:off x="558001" y="1221569"/>
            <a:ext cx="78735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06" name="Google Shape;206;p56"/>
          <p:cNvSpPr txBox="1"/>
          <p:nvPr>
            <p:ph idx="1" type="subTitle"/>
          </p:nvPr>
        </p:nvSpPr>
        <p:spPr>
          <a:xfrm>
            <a:off x="558000" y="2372725"/>
            <a:ext cx="6141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ype="obj">
  <p:cSld name="OBJECT">
    <p:spTree>
      <p:nvGrpSpPr>
        <p:cNvPr id="207" name="Shape 207"/>
        <p:cNvGrpSpPr/>
        <p:nvPr/>
      </p:nvGrpSpPr>
      <p:grpSpPr>
        <a:xfrm>
          <a:off x="0" y="0"/>
          <a:ext cx="0" cy="0"/>
          <a:chOff x="0" y="0"/>
          <a:chExt cx="0" cy="0"/>
        </a:xfrm>
      </p:grpSpPr>
      <p:sp>
        <p:nvSpPr>
          <p:cNvPr id="208" name="Google Shape;208;p57"/>
          <p:cNvSpPr txBox="1"/>
          <p:nvPr>
            <p:ph type="title"/>
          </p:nvPr>
        </p:nvSpPr>
        <p:spPr>
          <a:xfrm>
            <a:off x="553650" y="375548"/>
            <a:ext cx="7886700" cy="952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None/>
              <a:defRPr/>
            </a:lvl2pPr>
            <a:lvl3pPr lvl="2" rtl="0" algn="l">
              <a:lnSpc>
                <a:spcPct val="110000"/>
              </a:lnSpc>
              <a:spcBef>
                <a:spcPts val="0"/>
              </a:spcBef>
              <a:spcAft>
                <a:spcPts val="0"/>
              </a:spcAft>
              <a:buSzPts val="1100"/>
              <a:buNone/>
              <a:defRPr/>
            </a:lvl3pPr>
            <a:lvl4pPr lvl="3" rtl="0" algn="l">
              <a:lnSpc>
                <a:spcPct val="110000"/>
              </a:lnSpc>
              <a:spcBef>
                <a:spcPts val="0"/>
              </a:spcBef>
              <a:spcAft>
                <a:spcPts val="0"/>
              </a:spcAft>
              <a:buSzPts val="1100"/>
              <a:buNone/>
              <a:defRPr/>
            </a:lvl4pPr>
            <a:lvl5pPr lvl="4" rtl="0" algn="l">
              <a:lnSpc>
                <a:spcPct val="110000"/>
              </a:lnSpc>
              <a:spcBef>
                <a:spcPts val="0"/>
              </a:spcBef>
              <a:spcAft>
                <a:spcPts val="0"/>
              </a:spcAft>
              <a:buSzPts val="1100"/>
              <a:buNone/>
              <a:defRPr/>
            </a:lvl5pPr>
            <a:lvl6pPr lvl="5" rtl="0" algn="l">
              <a:lnSpc>
                <a:spcPct val="110000"/>
              </a:lnSpc>
              <a:spcBef>
                <a:spcPts val="0"/>
              </a:spcBef>
              <a:spcAft>
                <a:spcPts val="0"/>
              </a:spcAft>
              <a:buSzPts val="1100"/>
              <a:buNone/>
              <a:defRPr/>
            </a:lvl6pPr>
            <a:lvl7pPr lvl="6" rtl="0" algn="l">
              <a:lnSpc>
                <a:spcPct val="110000"/>
              </a:lnSpc>
              <a:spcBef>
                <a:spcPts val="0"/>
              </a:spcBef>
              <a:spcAft>
                <a:spcPts val="0"/>
              </a:spcAft>
              <a:buSzPts val="1100"/>
              <a:buNone/>
              <a:defRPr/>
            </a:lvl7pPr>
            <a:lvl8pPr lvl="7" rtl="0" algn="l">
              <a:lnSpc>
                <a:spcPct val="110000"/>
              </a:lnSpc>
              <a:spcBef>
                <a:spcPts val="0"/>
              </a:spcBef>
              <a:spcAft>
                <a:spcPts val="0"/>
              </a:spcAft>
              <a:buSzPts val="1100"/>
              <a:buNone/>
              <a:defRPr/>
            </a:lvl8pPr>
            <a:lvl9pPr lvl="8" rtl="0" algn="l">
              <a:lnSpc>
                <a:spcPct val="110000"/>
              </a:lnSpc>
              <a:spcBef>
                <a:spcPts val="0"/>
              </a:spcBef>
              <a:spcAft>
                <a:spcPts val="0"/>
              </a:spcAft>
              <a:buSzPts val="1100"/>
              <a:buNone/>
              <a:defRPr/>
            </a:lvl9pPr>
          </a:lstStyle>
          <a:p/>
        </p:txBody>
      </p:sp>
      <p:sp>
        <p:nvSpPr>
          <p:cNvPr id="209" name="Google Shape;209;p57"/>
          <p:cNvSpPr txBox="1"/>
          <p:nvPr>
            <p:ph idx="1" type="body"/>
          </p:nvPr>
        </p:nvSpPr>
        <p:spPr>
          <a:xfrm>
            <a:off x="552450" y="1526381"/>
            <a:ext cx="78867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200"/>
              </a:spcBef>
              <a:spcAft>
                <a:spcPts val="0"/>
              </a:spcAft>
              <a:buClr>
                <a:schemeClr val="dk1"/>
              </a:buClr>
              <a:buSzPts val="1400"/>
              <a:buChar char="•"/>
              <a:defRPr/>
            </a:lvl1pPr>
            <a:lvl2pPr indent="-317500" lvl="1" marL="914400" rtl="0" algn="l">
              <a:lnSpc>
                <a:spcPct val="110000"/>
              </a:lnSpc>
              <a:spcBef>
                <a:spcPts val="1200"/>
              </a:spcBef>
              <a:spcAft>
                <a:spcPts val="0"/>
              </a:spcAft>
              <a:buClr>
                <a:schemeClr val="dk1"/>
              </a:buClr>
              <a:buSzPts val="1400"/>
              <a:buChar char="•"/>
              <a:defRPr/>
            </a:lvl2pPr>
            <a:lvl3pPr indent="-317500" lvl="2" marL="1371600" rtl="0" algn="l">
              <a:lnSpc>
                <a:spcPct val="110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2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on White">
  <p:cSld name="OBJECT_2">
    <p:spTree>
      <p:nvGrpSpPr>
        <p:cNvPr id="210" name="Shape 210"/>
        <p:cNvGrpSpPr/>
        <p:nvPr/>
      </p:nvGrpSpPr>
      <p:grpSpPr>
        <a:xfrm>
          <a:off x="0" y="0"/>
          <a:ext cx="0" cy="0"/>
          <a:chOff x="0" y="0"/>
          <a:chExt cx="0" cy="0"/>
        </a:xfrm>
      </p:grpSpPr>
      <p:pic>
        <p:nvPicPr>
          <p:cNvPr descr="A picture containing glass, container&#10;&#10;Description automatically generated" id="211" name="Google Shape;211;p58"/>
          <p:cNvPicPr preferRelativeResize="0"/>
          <p:nvPr/>
        </p:nvPicPr>
        <p:blipFill rotWithShape="1">
          <a:blip r:embed="rId2">
            <a:alphaModFix/>
          </a:blip>
          <a:srcRect b="0" l="0" r="0" t="0"/>
          <a:stretch/>
        </p:blipFill>
        <p:spPr>
          <a:xfrm rot="3850619">
            <a:off x="5909674" y="-493827"/>
            <a:ext cx="4083445" cy="3280328"/>
          </a:xfrm>
          <a:prstGeom prst="rect">
            <a:avLst/>
          </a:prstGeom>
          <a:noFill/>
          <a:ln>
            <a:noFill/>
          </a:ln>
        </p:spPr>
      </p:pic>
      <p:sp>
        <p:nvSpPr>
          <p:cNvPr id="212" name="Google Shape;212;p58"/>
          <p:cNvSpPr txBox="1"/>
          <p:nvPr>
            <p:ph type="title"/>
          </p:nvPr>
        </p:nvSpPr>
        <p:spPr>
          <a:xfrm>
            <a:off x="559200" y="930725"/>
            <a:ext cx="5913300" cy="993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None/>
              <a:defRPr/>
            </a:lvl2pPr>
            <a:lvl3pPr lvl="2" rtl="0" algn="l">
              <a:lnSpc>
                <a:spcPct val="110000"/>
              </a:lnSpc>
              <a:spcBef>
                <a:spcPts val="0"/>
              </a:spcBef>
              <a:spcAft>
                <a:spcPts val="0"/>
              </a:spcAft>
              <a:buSzPts val="1100"/>
              <a:buNone/>
              <a:defRPr/>
            </a:lvl3pPr>
            <a:lvl4pPr lvl="3" rtl="0" algn="l">
              <a:lnSpc>
                <a:spcPct val="110000"/>
              </a:lnSpc>
              <a:spcBef>
                <a:spcPts val="0"/>
              </a:spcBef>
              <a:spcAft>
                <a:spcPts val="0"/>
              </a:spcAft>
              <a:buSzPts val="1100"/>
              <a:buNone/>
              <a:defRPr/>
            </a:lvl4pPr>
            <a:lvl5pPr lvl="4" rtl="0" algn="l">
              <a:lnSpc>
                <a:spcPct val="110000"/>
              </a:lnSpc>
              <a:spcBef>
                <a:spcPts val="0"/>
              </a:spcBef>
              <a:spcAft>
                <a:spcPts val="0"/>
              </a:spcAft>
              <a:buSzPts val="1100"/>
              <a:buNone/>
              <a:defRPr/>
            </a:lvl5pPr>
            <a:lvl6pPr lvl="5" rtl="0" algn="l">
              <a:lnSpc>
                <a:spcPct val="110000"/>
              </a:lnSpc>
              <a:spcBef>
                <a:spcPts val="0"/>
              </a:spcBef>
              <a:spcAft>
                <a:spcPts val="0"/>
              </a:spcAft>
              <a:buSzPts val="1100"/>
              <a:buNone/>
              <a:defRPr/>
            </a:lvl6pPr>
            <a:lvl7pPr lvl="6" rtl="0" algn="l">
              <a:lnSpc>
                <a:spcPct val="110000"/>
              </a:lnSpc>
              <a:spcBef>
                <a:spcPts val="0"/>
              </a:spcBef>
              <a:spcAft>
                <a:spcPts val="0"/>
              </a:spcAft>
              <a:buSzPts val="1100"/>
              <a:buNone/>
              <a:defRPr/>
            </a:lvl7pPr>
            <a:lvl8pPr lvl="7" rtl="0" algn="l">
              <a:lnSpc>
                <a:spcPct val="110000"/>
              </a:lnSpc>
              <a:spcBef>
                <a:spcPts val="0"/>
              </a:spcBef>
              <a:spcAft>
                <a:spcPts val="0"/>
              </a:spcAft>
              <a:buSzPts val="1100"/>
              <a:buNone/>
              <a:defRPr/>
            </a:lvl8pPr>
            <a:lvl9pPr lvl="8" rtl="0" algn="l">
              <a:lnSpc>
                <a:spcPct val="110000"/>
              </a:lnSpc>
              <a:spcBef>
                <a:spcPts val="0"/>
              </a:spcBef>
              <a:spcAft>
                <a:spcPts val="0"/>
              </a:spcAft>
              <a:buSzPts val="1100"/>
              <a:buNone/>
              <a:defRPr/>
            </a:lvl9pPr>
          </a:lstStyle>
          <a:p/>
        </p:txBody>
      </p:sp>
      <p:sp>
        <p:nvSpPr>
          <p:cNvPr id="213" name="Google Shape;213;p58"/>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11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Side on White">
  <p:cSld name="OBJECT_2_1">
    <p:spTree>
      <p:nvGrpSpPr>
        <p:cNvPr id="214" name="Shape 214"/>
        <p:cNvGrpSpPr/>
        <p:nvPr/>
      </p:nvGrpSpPr>
      <p:grpSpPr>
        <a:xfrm>
          <a:off x="0" y="0"/>
          <a:ext cx="0" cy="0"/>
          <a:chOff x="0" y="0"/>
          <a:chExt cx="0" cy="0"/>
        </a:xfrm>
      </p:grpSpPr>
      <p:pic>
        <p:nvPicPr>
          <p:cNvPr descr="A picture containing glass, container&#10;&#10;Description automatically generated" id="215" name="Google Shape;215;p59"/>
          <p:cNvPicPr preferRelativeResize="0"/>
          <p:nvPr/>
        </p:nvPicPr>
        <p:blipFill rotWithShape="1">
          <a:blip r:embed="rId2">
            <a:alphaModFix/>
          </a:blip>
          <a:srcRect b="0" l="0" r="0" t="0"/>
          <a:stretch/>
        </p:blipFill>
        <p:spPr>
          <a:xfrm rot="7378004">
            <a:off x="6892000" y="649747"/>
            <a:ext cx="4083453" cy="3280326"/>
          </a:xfrm>
          <a:prstGeom prst="rect">
            <a:avLst/>
          </a:prstGeom>
          <a:noFill/>
          <a:ln>
            <a:noFill/>
          </a:ln>
        </p:spPr>
      </p:pic>
      <p:sp>
        <p:nvSpPr>
          <p:cNvPr id="216" name="Google Shape;216;p59"/>
          <p:cNvSpPr txBox="1"/>
          <p:nvPr>
            <p:ph type="title"/>
          </p:nvPr>
        </p:nvSpPr>
        <p:spPr>
          <a:xfrm>
            <a:off x="559200" y="963375"/>
            <a:ext cx="5913300" cy="96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None/>
              <a:defRPr/>
            </a:lvl2pPr>
            <a:lvl3pPr lvl="2" rtl="0" algn="l">
              <a:lnSpc>
                <a:spcPct val="110000"/>
              </a:lnSpc>
              <a:spcBef>
                <a:spcPts val="0"/>
              </a:spcBef>
              <a:spcAft>
                <a:spcPts val="0"/>
              </a:spcAft>
              <a:buSzPts val="1100"/>
              <a:buNone/>
              <a:defRPr/>
            </a:lvl3pPr>
            <a:lvl4pPr lvl="3" rtl="0" algn="l">
              <a:lnSpc>
                <a:spcPct val="110000"/>
              </a:lnSpc>
              <a:spcBef>
                <a:spcPts val="0"/>
              </a:spcBef>
              <a:spcAft>
                <a:spcPts val="0"/>
              </a:spcAft>
              <a:buSzPts val="1100"/>
              <a:buNone/>
              <a:defRPr/>
            </a:lvl4pPr>
            <a:lvl5pPr lvl="4" rtl="0" algn="l">
              <a:lnSpc>
                <a:spcPct val="110000"/>
              </a:lnSpc>
              <a:spcBef>
                <a:spcPts val="0"/>
              </a:spcBef>
              <a:spcAft>
                <a:spcPts val="0"/>
              </a:spcAft>
              <a:buSzPts val="1100"/>
              <a:buNone/>
              <a:defRPr/>
            </a:lvl5pPr>
            <a:lvl6pPr lvl="5" rtl="0" algn="l">
              <a:lnSpc>
                <a:spcPct val="110000"/>
              </a:lnSpc>
              <a:spcBef>
                <a:spcPts val="0"/>
              </a:spcBef>
              <a:spcAft>
                <a:spcPts val="0"/>
              </a:spcAft>
              <a:buSzPts val="1100"/>
              <a:buNone/>
              <a:defRPr/>
            </a:lvl6pPr>
            <a:lvl7pPr lvl="6" rtl="0" algn="l">
              <a:lnSpc>
                <a:spcPct val="110000"/>
              </a:lnSpc>
              <a:spcBef>
                <a:spcPts val="0"/>
              </a:spcBef>
              <a:spcAft>
                <a:spcPts val="0"/>
              </a:spcAft>
              <a:buSzPts val="1100"/>
              <a:buNone/>
              <a:defRPr/>
            </a:lvl7pPr>
            <a:lvl8pPr lvl="7" rtl="0" algn="l">
              <a:lnSpc>
                <a:spcPct val="110000"/>
              </a:lnSpc>
              <a:spcBef>
                <a:spcPts val="0"/>
              </a:spcBef>
              <a:spcAft>
                <a:spcPts val="0"/>
              </a:spcAft>
              <a:buSzPts val="1100"/>
              <a:buNone/>
              <a:defRPr/>
            </a:lvl8pPr>
            <a:lvl9pPr lvl="8" rtl="0" algn="l">
              <a:lnSpc>
                <a:spcPct val="110000"/>
              </a:lnSpc>
              <a:spcBef>
                <a:spcPts val="0"/>
              </a:spcBef>
              <a:spcAft>
                <a:spcPts val="0"/>
              </a:spcAft>
              <a:buSzPts val="1100"/>
              <a:buNone/>
              <a:defRPr/>
            </a:lvl9pPr>
          </a:lstStyle>
          <a:p/>
        </p:txBody>
      </p:sp>
      <p:sp>
        <p:nvSpPr>
          <p:cNvPr id="217" name="Google Shape;217;p59"/>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Orb">
  <p:cSld name="OBJECT_2_1_2_1_1">
    <p:bg>
      <p:bgPr>
        <a:solidFill>
          <a:schemeClr val="dk1"/>
        </a:solidFill>
      </p:bgPr>
    </p:bg>
    <p:spTree>
      <p:nvGrpSpPr>
        <p:cNvPr id="218" name="Shape 218"/>
        <p:cNvGrpSpPr/>
        <p:nvPr/>
      </p:nvGrpSpPr>
      <p:grpSpPr>
        <a:xfrm>
          <a:off x="0" y="0"/>
          <a:ext cx="0" cy="0"/>
          <a:chOff x="0" y="0"/>
          <a:chExt cx="0" cy="0"/>
        </a:xfrm>
      </p:grpSpPr>
      <p:pic>
        <p:nvPicPr>
          <p:cNvPr descr="Shape, circle&#10;&#10;Description automatically generated" id="219" name="Google Shape;219;p60"/>
          <p:cNvPicPr preferRelativeResize="0"/>
          <p:nvPr/>
        </p:nvPicPr>
        <p:blipFill rotWithShape="1">
          <a:blip r:embed="rId2">
            <a:alphaModFix amt="38000"/>
          </a:blip>
          <a:srcRect b="0" l="0" r="0" t="0"/>
          <a:stretch/>
        </p:blipFill>
        <p:spPr>
          <a:xfrm rot="5400000">
            <a:off x="6013640" y="388532"/>
            <a:ext cx="5829300" cy="4581633"/>
          </a:xfrm>
          <a:prstGeom prst="rect">
            <a:avLst/>
          </a:prstGeom>
          <a:noFill/>
          <a:ln>
            <a:noFill/>
          </a:ln>
        </p:spPr>
      </p:pic>
      <p:sp>
        <p:nvSpPr>
          <p:cNvPr id="220" name="Google Shape;220;p60"/>
          <p:cNvSpPr txBox="1"/>
          <p:nvPr>
            <p:ph type="title"/>
          </p:nvPr>
        </p:nvSpPr>
        <p:spPr>
          <a:xfrm>
            <a:off x="559200" y="435425"/>
            <a:ext cx="5913300" cy="948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None/>
              <a:defRPr>
                <a:solidFill>
                  <a:schemeClr val="accent1"/>
                </a:solidFill>
              </a:defRPr>
            </a:lvl2pPr>
            <a:lvl3pPr lvl="2" rtl="0" algn="l">
              <a:lnSpc>
                <a:spcPct val="110000"/>
              </a:lnSpc>
              <a:spcBef>
                <a:spcPts val="0"/>
              </a:spcBef>
              <a:spcAft>
                <a:spcPts val="0"/>
              </a:spcAft>
              <a:buClr>
                <a:schemeClr val="accent1"/>
              </a:buClr>
              <a:buSzPts val="1100"/>
              <a:buNone/>
              <a:defRPr>
                <a:solidFill>
                  <a:schemeClr val="accent1"/>
                </a:solidFill>
              </a:defRPr>
            </a:lvl3pPr>
            <a:lvl4pPr lvl="3" rtl="0" algn="l">
              <a:lnSpc>
                <a:spcPct val="110000"/>
              </a:lnSpc>
              <a:spcBef>
                <a:spcPts val="0"/>
              </a:spcBef>
              <a:spcAft>
                <a:spcPts val="0"/>
              </a:spcAft>
              <a:buClr>
                <a:schemeClr val="accent1"/>
              </a:buClr>
              <a:buSzPts val="1100"/>
              <a:buNone/>
              <a:defRPr>
                <a:solidFill>
                  <a:schemeClr val="accent1"/>
                </a:solidFill>
              </a:defRPr>
            </a:lvl4pPr>
            <a:lvl5pPr lvl="4" rtl="0" algn="l">
              <a:lnSpc>
                <a:spcPct val="110000"/>
              </a:lnSpc>
              <a:spcBef>
                <a:spcPts val="0"/>
              </a:spcBef>
              <a:spcAft>
                <a:spcPts val="0"/>
              </a:spcAft>
              <a:buClr>
                <a:schemeClr val="accent1"/>
              </a:buClr>
              <a:buSzPts val="1100"/>
              <a:buNone/>
              <a:defRPr>
                <a:solidFill>
                  <a:schemeClr val="accent1"/>
                </a:solidFill>
              </a:defRPr>
            </a:lvl5pPr>
            <a:lvl6pPr lvl="5" rtl="0" algn="l">
              <a:lnSpc>
                <a:spcPct val="110000"/>
              </a:lnSpc>
              <a:spcBef>
                <a:spcPts val="0"/>
              </a:spcBef>
              <a:spcAft>
                <a:spcPts val="0"/>
              </a:spcAft>
              <a:buClr>
                <a:schemeClr val="accent1"/>
              </a:buClr>
              <a:buSzPts val="1100"/>
              <a:buNone/>
              <a:defRPr>
                <a:solidFill>
                  <a:schemeClr val="accent1"/>
                </a:solidFill>
              </a:defRPr>
            </a:lvl6pPr>
            <a:lvl7pPr lvl="6" rtl="0" algn="l">
              <a:lnSpc>
                <a:spcPct val="110000"/>
              </a:lnSpc>
              <a:spcBef>
                <a:spcPts val="0"/>
              </a:spcBef>
              <a:spcAft>
                <a:spcPts val="0"/>
              </a:spcAft>
              <a:buClr>
                <a:schemeClr val="accent1"/>
              </a:buClr>
              <a:buSzPts val="1100"/>
              <a:buNone/>
              <a:defRPr>
                <a:solidFill>
                  <a:schemeClr val="accent1"/>
                </a:solidFill>
              </a:defRPr>
            </a:lvl7pPr>
            <a:lvl8pPr lvl="7" rtl="0" algn="l">
              <a:lnSpc>
                <a:spcPct val="110000"/>
              </a:lnSpc>
              <a:spcBef>
                <a:spcPts val="0"/>
              </a:spcBef>
              <a:spcAft>
                <a:spcPts val="0"/>
              </a:spcAft>
              <a:buClr>
                <a:schemeClr val="accent1"/>
              </a:buClr>
              <a:buSzPts val="1100"/>
              <a:buNone/>
              <a:defRPr>
                <a:solidFill>
                  <a:schemeClr val="accent1"/>
                </a:solidFill>
              </a:defRPr>
            </a:lvl8pPr>
            <a:lvl9pPr lvl="8" rtl="0" algn="l">
              <a:lnSpc>
                <a:spcPct val="110000"/>
              </a:lnSpc>
              <a:spcBef>
                <a:spcPts val="0"/>
              </a:spcBef>
              <a:spcAft>
                <a:spcPts val="0"/>
              </a:spcAft>
              <a:buClr>
                <a:schemeClr val="accent1"/>
              </a:buClr>
              <a:buSzPts val="1100"/>
              <a:buNone/>
              <a:defRPr>
                <a:solidFill>
                  <a:schemeClr val="accent1"/>
                </a:solidFill>
              </a:defRPr>
            </a:lvl9pPr>
          </a:lstStyle>
          <a:p/>
        </p:txBody>
      </p:sp>
      <p:sp>
        <p:nvSpPr>
          <p:cNvPr id="221" name="Google Shape;221;p60"/>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Swoosh">
  <p:cSld name="OBJECT_2_1_2_1_1_2">
    <p:bg>
      <p:bgPr>
        <a:solidFill>
          <a:schemeClr val="dk1"/>
        </a:solidFill>
      </p:bgPr>
    </p:bg>
    <p:spTree>
      <p:nvGrpSpPr>
        <p:cNvPr id="222" name="Shape 222"/>
        <p:cNvGrpSpPr/>
        <p:nvPr/>
      </p:nvGrpSpPr>
      <p:grpSpPr>
        <a:xfrm>
          <a:off x="0" y="0"/>
          <a:ext cx="0" cy="0"/>
          <a:chOff x="0" y="0"/>
          <a:chExt cx="0" cy="0"/>
        </a:xfrm>
      </p:grpSpPr>
      <p:pic>
        <p:nvPicPr>
          <p:cNvPr id="223" name="Google Shape;223;p61"/>
          <p:cNvPicPr preferRelativeResize="0"/>
          <p:nvPr/>
        </p:nvPicPr>
        <p:blipFill rotWithShape="1">
          <a:blip r:embed="rId2">
            <a:alphaModFix amt="38000"/>
          </a:blip>
          <a:srcRect b="0" l="0" r="0" t="0"/>
          <a:stretch/>
        </p:blipFill>
        <p:spPr>
          <a:xfrm>
            <a:off x="0" y="0"/>
            <a:ext cx="9144000" cy="5143500"/>
          </a:xfrm>
          <a:prstGeom prst="rect">
            <a:avLst/>
          </a:prstGeom>
          <a:noFill/>
          <a:ln>
            <a:noFill/>
          </a:ln>
        </p:spPr>
      </p:pic>
      <p:sp>
        <p:nvSpPr>
          <p:cNvPr id="224" name="Google Shape;224;p61"/>
          <p:cNvSpPr txBox="1"/>
          <p:nvPr>
            <p:ph type="title"/>
          </p:nvPr>
        </p:nvSpPr>
        <p:spPr>
          <a:xfrm>
            <a:off x="559200" y="462650"/>
            <a:ext cx="5913300" cy="92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None/>
              <a:defRPr>
                <a:solidFill>
                  <a:schemeClr val="accent1"/>
                </a:solidFill>
              </a:defRPr>
            </a:lvl2pPr>
            <a:lvl3pPr lvl="2" rtl="0" algn="l">
              <a:lnSpc>
                <a:spcPct val="110000"/>
              </a:lnSpc>
              <a:spcBef>
                <a:spcPts val="0"/>
              </a:spcBef>
              <a:spcAft>
                <a:spcPts val="0"/>
              </a:spcAft>
              <a:buClr>
                <a:schemeClr val="accent1"/>
              </a:buClr>
              <a:buSzPts val="1100"/>
              <a:buNone/>
              <a:defRPr>
                <a:solidFill>
                  <a:schemeClr val="accent1"/>
                </a:solidFill>
              </a:defRPr>
            </a:lvl3pPr>
            <a:lvl4pPr lvl="3" rtl="0" algn="l">
              <a:lnSpc>
                <a:spcPct val="110000"/>
              </a:lnSpc>
              <a:spcBef>
                <a:spcPts val="0"/>
              </a:spcBef>
              <a:spcAft>
                <a:spcPts val="0"/>
              </a:spcAft>
              <a:buClr>
                <a:schemeClr val="accent1"/>
              </a:buClr>
              <a:buSzPts val="1100"/>
              <a:buNone/>
              <a:defRPr>
                <a:solidFill>
                  <a:schemeClr val="accent1"/>
                </a:solidFill>
              </a:defRPr>
            </a:lvl4pPr>
            <a:lvl5pPr lvl="4" rtl="0" algn="l">
              <a:lnSpc>
                <a:spcPct val="110000"/>
              </a:lnSpc>
              <a:spcBef>
                <a:spcPts val="0"/>
              </a:spcBef>
              <a:spcAft>
                <a:spcPts val="0"/>
              </a:spcAft>
              <a:buClr>
                <a:schemeClr val="accent1"/>
              </a:buClr>
              <a:buSzPts val="1100"/>
              <a:buNone/>
              <a:defRPr>
                <a:solidFill>
                  <a:schemeClr val="accent1"/>
                </a:solidFill>
              </a:defRPr>
            </a:lvl5pPr>
            <a:lvl6pPr lvl="5" rtl="0" algn="l">
              <a:lnSpc>
                <a:spcPct val="110000"/>
              </a:lnSpc>
              <a:spcBef>
                <a:spcPts val="0"/>
              </a:spcBef>
              <a:spcAft>
                <a:spcPts val="0"/>
              </a:spcAft>
              <a:buClr>
                <a:schemeClr val="accent1"/>
              </a:buClr>
              <a:buSzPts val="1100"/>
              <a:buNone/>
              <a:defRPr>
                <a:solidFill>
                  <a:schemeClr val="accent1"/>
                </a:solidFill>
              </a:defRPr>
            </a:lvl6pPr>
            <a:lvl7pPr lvl="6" rtl="0" algn="l">
              <a:lnSpc>
                <a:spcPct val="110000"/>
              </a:lnSpc>
              <a:spcBef>
                <a:spcPts val="0"/>
              </a:spcBef>
              <a:spcAft>
                <a:spcPts val="0"/>
              </a:spcAft>
              <a:buClr>
                <a:schemeClr val="accent1"/>
              </a:buClr>
              <a:buSzPts val="1100"/>
              <a:buNone/>
              <a:defRPr>
                <a:solidFill>
                  <a:schemeClr val="accent1"/>
                </a:solidFill>
              </a:defRPr>
            </a:lvl7pPr>
            <a:lvl8pPr lvl="7" rtl="0" algn="l">
              <a:lnSpc>
                <a:spcPct val="110000"/>
              </a:lnSpc>
              <a:spcBef>
                <a:spcPts val="0"/>
              </a:spcBef>
              <a:spcAft>
                <a:spcPts val="0"/>
              </a:spcAft>
              <a:buClr>
                <a:schemeClr val="accent1"/>
              </a:buClr>
              <a:buSzPts val="1100"/>
              <a:buNone/>
              <a:defRPr>
                <a:solidFill>
                  <a:schemeClr val="accent1"/>
                </a:solidFill>
              </a:defRPr>
            </a:lvl8pPr>
            <a:lvl9pPr lvl="8" rtl="0" algn="l">
              <a:lnSpc>
                <a:spcPct val="110000"/>
              </a:lnSpc>
              <a:spcBef>
                <a:spcPts val="0"/>
              </a:spcBef>
              <a:spcAft>
                <a:spcPts val="0"/>
              </a:spcAft>
              <a:buClr>
                <a:schemeClr val="accent1"/>
              </a:buClr>
              <a:buSzPts val="1100"/>
              <a:buNone/>
              <a:defRPr>
                <a:solidFill>
                  <a:schemeClr val="accent1"/>
                </a:solidFill>
              </a:defRPr>
            </a:lvl9pPr>
          </a:lstStyle>
          <a:p/>
        </p:txBody>
      </p:sp>
      <p:sp>
        <p:nvSpPr>
          <p:cNvPr id="225" name="Google Shape;225;p61"/>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p:cSld name="OBJECT_2_1_2_1_1_1">
    <p:bg>
      <p:bgPr>
        <a:solidFill>
          <a:schemeClr val="dk1"/>
        </a:solidFill>
      </p:bgPr>
    </p:bg>
    <p:spTree>
      <p:nvGrpSpPr>
        <p:cNvPr id="226" name="Shape 226"/>
        <p:cNvGrpSpPr/>
        <p:nvPr/>
      </p:nvGrpSpPr>
      <p:grpSpPr>
        <a:xfrm>
          <a:off x="0" y="0"/>
          <a:ext cx="0" cy="0"/>
          <a:chOff x="0" y="0"/>
          <a:chExt cx="0" cy="0"/>
        </a:xfrm>
      </p:grpSpPr>
      <p:sp>
        <p:nvSpPr>
          <p:cNvPr id="227" name="Google Shape;227;p62"/>
          <p:cNvSpPr txBox="1"/>
          <p:nvPr>
            <p:ph type="title"/>
          </p:nvPr>
        </p:nvSpPr>
        <p:spPr>
          <a:xfrm>
            <a:off x="559200" y="413650"/>
            <a:ext cx="5913300" cy="969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None/>
              <a:defRPr>
                <a:solidFill>
                  <a:schemeClr val="accent1"/>
                </a:solidFill>
              </a:defRPr>
            </a:lvl2pPr>
            <a:lvl3pPr lvl="2" rtl="0" algn="l">
              <a:lnSpc>
                <a:spcPct val="110000"/>
              </a:lnSpc>
              <a:spcBef>
                <a:spcPts val="0"/>
              </a:spcBef>
              <a:spcAft>
                <a:spcPts val="0"/>
              </a:spcAft>
              <a:buClr>
                <a:schemeClr val="accent1"/>
              </a:buClr>
              <a:buSzPts val="1100"/>
              <a:buNone/>
              <a:defRPr>
                <a:solidFill>
                  <a:schemeClr val="accent1"/>
                </a:solidFill>
              </a:defRPr>
            </a:lvl3pPr>
            <a:lvl4pPr lvl="3" rtl="0" algn="l">
              <a:lnSpc>
                <a:spcPct val="110000"/>
              </a:lnSpc>
              <a:spcBef>
                <a:spcPts val="0"/>
              </a:spcBef>
              <a:spcAft>
                <a:spcPts val="0"/>
              </a:spcAft>
              <a:buClr>
                <a:schemeClr val="accent1"/>
              </a:buClr>
              <a:buSzPts val="1100"/>
              <a:buNone/>
              <a:defRPr>
                <a:solidFill>
                  <a:schemeClr val="accent1"/>
                </a:solidFill>
              </a:defRPr>
            </a:lvl4pPr>
            <a:lvl5pPr lvl="4" rtl="0" algn="l">
              <a:lnSpc>
                <a:spcPct val="110000"/>
              </a:lnSpc>
              <a:spcBef>
                <a:spcPts val="0"/>
              </a:spcBef>
              <a:spcAft>
                <a:spcPts val="0"/>
              </a:spcAft>
              <a:buClr>
                <a:schemeClr val="accent1"/>
              </a:buClr>
              <a:buSzPts val="1100"/>
              <a:buNone/>
              <a:defRPr>
                <a:solidFill>
                  <a:schemeClr val="accent1"/>
                </a:solidFill>
              </a:defRPr>
            </a:lvl5pPr>
            <a:lvl6pPr lvl="5" rtl="0" algn="l">
              <a:lnSpc>
                <a:spcPct val="110000"/>
              </a:lnSpc>
              <a:spcBef>
                <a:spcPts val="0"/>
              </a:spcBef>
              <a:spcAft>
                <a:spcPts val="0"/>
              </a:spcAft>
              <a:buClr>
                <a:schemeClr val="accent1"/>
              </a:buClr>
              <a:buSzPts val="1100"/>
              <a:buNone/>
              <a:defRPr>
                <a:solidFill>
                  <a:schemeClr val="accent1"/>
                </a:solidFill>
              </a:defRPr>
            </a:lvl6pPr>
            <a:lvl7pPr lvl="6" rtl="0" algn="l">
              <a:lnSpc>
                <a:spcPct val="110000"/>
              </a:lnSpc>
              <a:spcBef>
                <a:spcPts val="0"/>
              </a:spcBef>
              <a:spcAft>
                <a:spcPts val="0"/>
              </a:spcAft>
              <a:buClr>
                <a:schemeClr val="accent1"/>
              </a:buClr>
              <a:buSzPts val="1100"/>
              <a:buNone/>
              <a:defRPr>
                <a:solidFill>
                  <a:schemeClr val="accent1"/>
                </a:solidFill>
              </a:defRPr>
            </a:lvl7pPr>
            <a:lvl8pPr lvl="7" rtl="0" algn="l">
              <a:lnSpc>
                <a:spcPct val="110000"/>
              </a:lnSpc>
              <a:spcBef>
                <a:spcPts val="0"/>
              </a:spcBef>
              <a:spcAft>
                <a:spcPts val="0"/>
              </a:spcAft>
              <a:buClr>
                <a:schemeClr val="accent1"/>
              </a:buClr>
              <a:buSzPts val="1100"/>
              <a:buNone/>
              <a:defRPr>
                <a:solidFill>
                  <a:schemeClr val="accent1"/>
                </a:solidFill>
              </a:defRPr>
            </a:lvl8pPr>
            <a:lvl9pPr lvl="8" rtl="0" algn="l">
              <a:lnSpc>
                <a:spcPct val="110000"/>
              </a:lnSpc>
              <a:spcBef>
                <a:spcPts val="0"/>
              </a:spcBef>
              <a:spcAft>
                <a:spcPts val="0"/>
              </a:spcAft>
              <a:buClr>
                <a:schemeClr val="accent1"/>
              </a:buClr>
              <a:buSzPts val="1100"/>
              <a:buNone/>
              <a:defRPr>
                <a:solidFill>
                  <a:schemeClr val="accent1"/>
                </a:solidFill>
              </a:defRPr>
            </a:lvl9pPr>
          </a:lstStyle>
          <a:p/>
        </p:txBody>
      </p:sp>
      <p:sp>
        <p:nvSpPr>
          <p:cNvPr id="228" name="Google Shape;228;p62"/>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11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Light Blue">
  <p:cSld name="OBJECT_2_1_2_1_1_1_1">
    <p:bg>
      <p:bgPr>
        <a:solidFill>
          <a:schemeClr val="dk2"/>
        </a:solidFill>
      </p:bgPr>
    </p:bg>
    <p:spTree>
      <p:nvGrpSpPr>
        <p:cNvPr id="229" name="Shape 229"/>
        <p:cNvGrpSpPr/>
        <p:nvPr/>
      </p:nvGrpSpPr>
      <p:grpSpPr>
        <a:xfrm>
          <a:off x="0" y="0"/>
          <a:ext cx="0" cy="0"/>
          <a:chOff x="0" y="0"/>
          <a:chExt cx="0" cy="0"/>
        </a:xfrm>
      </p:grpSpPr>
      <p:sp>
        <p:nvSpPr>
          <p:cNvPr id="230" name="Google Shape;230;p63"/>
          <p:cNvSpPr txBox="1"/>
          <p:nvPr>
            <p:ph type="title"/>
          </p:nvPr>
        </p:nvSpPr>
        <p:spPr>
          <a:xfrm>
            <a:off x="559200" y="402775"/>
            <a:ext cx="5913300" cy="98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lgn="l">
              <a:lnSpc>
                <a:spcPct val="110000"/>
              </a:lnSpc>
              <a:spcBef>
                <a:spcPts val="0"/>
              </a:spcBef>
              <a:spcAft>
                <a:spcPts val="0"/>
              </a:spcAft>
              <a:buClr>
                <a:schemeClr val="dk1"/>
              </a:buClr>
              <a:buSzPts val="1100"/>
              <a:buNone/>
              <a:defRPr>
                <a:solidFill>
                  <a:schemeClr val="dk1"/>
                </a:solidFill>
              </a:defRPr>
            </a:lvl2pPr>
            <a:lvl3pPr lvl="2" rtl="0" algn="l">
              <a:lnSpc>
                <a:spcPct val="110000"/>
              </a:lnSpc>
              <a:spcBef>
                <a:spcPts val="0"/>
              </a:spcBef>
              <a:spcAft>
                <a:spcPts val="0"/>
              </a:spcAft>
              <a:buClr>
                <a:schemeClr val="dk1"/>
              </a:buClr>
              <a:buSzPts val="1100"/>
              <a:buNone/>
              <a:defRPr>
                <a:solidFill>
                  <a:schemeClr val="dk1"/>
                </a:solidFill>
              </a:defRPr>
            </a:lvl3pPr>
            <a:lvl4pPr lvl="3" rtl="0" algn="l">
              <a:lnSpc>
                <a:spcPct val="110000"/>
              </a:lnSpc>
              <a:spcBef>
                <a:spcPts val="0"/>
              </a:spcBef>
              <a:spcAft>
                <a:spcPts val="0"/>
              </a:spcAft>
              <a:buClr>
                <a:schemeClr val="dk1"/>
              </a:buClr>
              <a:buSzPts val="1100"/>
              <a:buNone/>
              <a:defRPr>
                <a:solidFill>
                  <a:schemeClr val="dk1"/>
                </a:solidFill>
              </a:defRPr>
            </a:lvl4pPr>
            <a:lvl5pPr lvl="4" rtl="0" algn="l">
              <a:lnSpc>
                <a:spcPct val="110000"/>
              </a:lnSpc>
              <a:spcBef>
                <a:spcPts val="0"/>
              </a:spcBef>
              <a:spcAft>
                <a:spcPts val="0"/>
              </a:spcAft>
              <a:buClr>
                <a:schemeClr val="dk1"/>
              </a:buClr>
              <a:buSzPts val="1100"/>
              <a:buNone/>
              <a:defRPr>
                <a:solidFill>
                  <a:schemeClr val="dk1"/>
                </a:solidFill>
              </a:defRPr>
            </a:lvl5pPr>
            <a:lvl6pPr lvl="5" rtl="0" algn="l">
              <a:lnSpc>
                <a:spcPct val="110000"/>
              </a:lnSpc>
              <a:spcBef>
                <a:spcPts val="0"/>
              </a:spcBef>
              <a:spcAft>
                <a:spcPts val="0"/>
              </a:spcAft>
              <a:buClr>
                <a:schemeClr val="dk1"/>
              </a:buClr>
              <a:buSzPts val="1100"/>
              <a:buNone/>
              <a:defRPr>
                <a:solidFill>
                  <a:schemeClr val="dk1"/>
                </a:solidFill>
              </a:defRPr>
            </a:lvl6pPr>
            <a:lvl7pPr lvl="6" rtl="0" algn="l">
              <a:lnSpc>
                <a:spcPct val="110000"/>
              </a:lnSpc>
              <a:spcBef>
                <a:spcPts val="0"/>
              </a:spcBef>
              <a:spcAft>
                <a:spcPts val="0"/>
              </a:spcAft>
              <a:buClr>
                <a:schemeClr val="dk1"/>
              </a:buClr>
              <a:buSzPts val="1100"/>
              <a:buNone/>
              <a:defRPr>
                <a:solidFill>
                  <a:schemeClr val="dk1"/>
                </a:solidFill>
              </a:defRPr>
            </a:lvl7pPr>
            <a:lvl8pPr lvl="7" rtl="0" algn="l">
              <a:lnSpc>
                <a:spcPct val="110000"/>
              </a:lnSpc>
              <a:spcBef>
                <a:spcPts val="0"/>
              </a:spcBef>
              <a:spcAft>
                <a:spcPts val="0"/>
              </a:spcAft>
              <a:buClr>
                <a:schemeClr val="dk1"/>
              </a:buClr>
              <a:buSzPts val="1100"/>
              <a:buNone/>
              <a:defRPr>
                <a:solidFill>
                  <a:schemeClr val="dk1"/>
                </a:solidFill>
              </a:defRPr>
            </a:lvl8pPr>
            <a:lvl9pPr lvl="8" rtl="0" algn="l">
              <a:lnSpc>
                <a:spcPct val="110000"/>
              </a:lnSpc>
              <a:spcBef>
                <a:spcPts val="0"/>
              </a:spcBef>
              <a:spcAft>
                <a:spcPts val="0"/>
              </a:spcAft>
              <a:buClr>
                <a:schemeClr val="dk1"/>
              </a:buClr>
              <a:buSzPts val="1100"/>
              <a:buNone/>
              <a:defRPr>
                <a:solidFill>
                  <a:schemeClr val="dk1"/>
                </a:solidFill>
              </a:defRPr>
            </a:lvl9pPr>
          </a:lstStyle>
          <a:p/>
        </p:txBody>
      </p:sp>
      <p:sp>
        <p:nvSpPr>
          <p:cNvPr id="231" name="Google Shape;231;p63"/>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White">
  <p:cSld name="OBJECT_2_1_2_1_1_1_1_1_1">
    <p:bg>
      <p:bgPr>
        <a:solidFill>
          <a:schemeClr val="lt1"/>
        </a:solidFill>
      </p:bgPr>
    </p:bg>
    <p:spTree>
      <p:nvGrpSpPr>
        <p:cNvPr id="232" name="Shape 232"/>
        <p:cNvGrpSpPr/>
        <p:nvPr/>
      </p:nvGrpSpPr>
      <p:grpSpPr>
        <a:xfrm>
          <a:off x="0" y="0"/>
          <a:ext cx="0" cy="0"/>
          <a:chOff x="0" y="0"/>
          <a:chExt cx="0" cy="0"/>
        </a:xfrm>
      </p:grpSpPr>
      <p:sp>
        <p:nvSpPr>
          <p:cNvPr id="233" name="Google Shape;233;p64"/>
          <p:cNvSpPr txBox="1"/>
          <p:nvPr>
            <p:ph type="title"/>
          </p:nvPr>
        </p:nvSpPr>
        <p:spPr>
          <a:xfrm>
            <a:off x="559200" y="473525"/>
            <a:ext cx="5913300" cy="9102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lgn="l">
              <a:lnSpc>
                <a:spcPct val="110000"/>
              </a:lnSpc>
              <a:spcBef>
                <a:spcPts val="0"/>
              </a:spcBef>
              <a:spcAft>
                <a:spcPts val="0"/>
              </a:spcAft>
              <a:buClr>
                <a:schemeClr val="dk1"/>
              </a:buClr>
              <a:buSzPts val="1100"/>
              <a:buNone/>
              <a:defRPr>
                <a:solidFill>
                  <a:schemeClr val="dk1"/>
                </a:solidFill>
              </a:defRPr>
            </a:lvl2pPr>
            <a:lvl3pPr lvl="2" rtl="0" algn="l">
              <a:lnSpc>
                <a:spcPct val="110000"/>
              </a:lnSpc>
              <a:spcBef>
                <a:spcPts val="0"/>
              </a:spcBef>
              <a:spcAft>
                <a:spcPts val="0"/>
              </a:spcAft>
              <a:buClr>
                <a:schemeClr val="dk1"/>
              </a:buClr>
              <a:buSzPts val="1100"/>
              <a:buNone/>
              <a:defRPr>
                <a:solidFill>
                  <a:schemeClr val="dk1"/>
                </a:solidFill>
              </a:defRPr>
            </a:lvl3pPr>
            <a:lvl4pPr lvl="3" rtl="0" algn="l">
              <a:lnSpc>
                <a:spcPct val="110000"/>
              </a:lnSpc>
              <a:spcBef>
                <a:spcPts val="0"/>
              </a:spcBef>
              <a:spcAft>
                <a:spcPts val="0"/>
              </a:spcAft>
              <a:buClr>
                <a:schemeClr val="dk1"/>
              </a:buClr>
              <a:buSzPts val="1100"/>
              <a:buNone/>
              <a:defRPr>
                <a:solidFill>
                  <a:schemeClr val="dk1"/>
                </a:solidFill>
              </a:defRPr>
            </a:lvl4pPr>
            <a:lvl5pPr lvl="4" rtl="0" algn="l">
              <a:lnSpc>
                <a:spcPct val="110000"/>
              </a:lnSpc>
              <a:spcBef>
                <a:spcPts val="0"/>
              </a:spcBef>
              <a:spcAft>
                <a:spcPts val="0"/>
              </a:spcAft>
              <a:buClr>
                <a:schemeClr val="dk1"/>
              </a:buClr>
              <a:buSzPts val="1100"/>
              <a:buNone/>
              <a:defRPr>
                <a:solidFill>
                  <a:schemeClr val="dk1"/>
                </a:solidFill>
              </a:defRPr>
            </a:lvl5pPr>
            <a:lvl6pPr lvl="5" rtl="0" algn="l">
              <a:lnSpc>
                <a:spcPct val="110000"/>
              </a:lnSpc>
              <a:spcBef>
                <a:spcPts val="0"/>
              </a:spcBef>
              <a:spcAft>
                <a:spcPts val="0"/>
              </a:spcAft>
              <a:buClr>
                <a:schemeClr val="dk1"/>
              </a:buClr>
              <a:buSzPts val="1100"/>
              <a:buNone/>
              <a:defRPr>
                <a:solidFill>
                  <a:schemeClr val="dk1"/>
                </a:solidFill>
              </a:defRPr>
            </a:lvl6pPr>
            <a:lvl7pPr lvl="6" rtl="0" algn="l">
              <a:lnSpc>
                <a:spcPct val="110000"/>
              </a:lnSpc>
              <a:spcBef>
                <a:spcPts val="0"/>
              </a:spcBef>
              <a:spcAft>
                <a:spcPts val="0"/>
              </a:spcAft>
              <a:buClr>
                <a:schemeClr val="dk1"/>
              </a:buClr>
              <a:buSzPts val="1100"/>
              <a:buNone/>
              <a:defRPr>
                <a:solidFill>
                  <a:schemeClr val="dk1"/>
                </a:solidFill>
              </a:defRPr>
            </a:lvl7pPr>
            <a:lvl8pPr lvl="7" rtl="0" algn="l">
              <a:lnSpc>
                <a:spcPct val="110000"/>
              </a:lnSpc>
              <a:spcBef>
                <a:spcPts val="0"/>
              </a:spcBef>
              <a:spcAft>
                <a:spcPts val="0"/>
              </a:spcAft>
              <a:buClr>
                <a:schemeClr val="dk1"/>
              </a:buClr>
              <a:buSzPts val="1100"/>
              <a:buNone/>
              <a:defRPr>
                <a:solidFill>
                  <a:schemeClr val="dk1"/>
                </a:solidFill>
              </a:defRPr>
            </a:lvl8pPr>
            <a:lvl9pPr lvl="8" rtl="0" algn="l">
              <a:lnSpc>
                <a:spcPct val="110000"/>
              </a:lnSpc>
              <a:spcBef>
                <a:spcPts val="0"/>
              </a:spcBef>
              <a:spcAft>
                <a:spcPts val="0"/>
              </a:spcAft>
              <a:buClr>
                <a:schemeClr val="dk1"/>
              </a:buClr>
              <a:buSzPts val="1100"/>
              <a:buNone/>
              <a:defRPr>
                <a:solidFill>
                  <a:schemeClr val="dk1"/>
                </a:solidFill>
              </a:defRPr>
            </a:lvl9pPr>
          </a:lstStyle>
          <a:p/>
        </p:txBody>
      </p:sp>
      <p:sp>
        <p:nvSpPr>
          <p:cNvPr id="234" name="Google Shape;234;p64"/>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Light Blue">
  <p:cSld name="OBJECT_1_2">
    <p:bg>
      <p:bgPr>
        <a:solidFill>
          <a:schemeClr val="dk2"/>
        </a:solidFill>
      </p:bgPr>
    </p:bg>
    <p:spTree>
      <p:nvGrpSpPr>
        <p:cNvPr id="235" name="Shape 235"/>
        <p:cNvGrpSpPr/>
        <p:nvPr/>
      </p:nvGrpSpPr>
      <p:grpSpPr>
        <a:xfrm>
          <a:off x="0" y="0"/>
          <a:ext cx="0" cy="0"/>
          <a:chOff x="0" y="0"/>
          <a:chExt cx="0" cy="0"/>
        </a:xfrm>
      </p:grpSpPr>
      <p:sp>
        <p:nvSpPr>
          <p:cNvPr id="236" name="Google Shape;236;p65"/>
          <p:cNvSpPr/>
          <p:nvPr>
            <p:ph idx="2" type="pic"/>
          </p:nvPr>
        </p:nvSpPr>
        <p:spPr>
          <a:xfrm>
            <a:off x="5178038" y="586125"/>
            <a:ext cx="3651000" cy="1985700"/>
          </a:xfrm>
          <a:prstGeom prst="roundRect">
            <a:avLst>
              <a:gd fmla="val 5331" name="adj"/>
            </a:avLst>
          </a:prstGeom>
          <a:noFill/>
          <a:ln>
            <a:noFill/>
          </a:ln>
        </p:spPr>
      </p:sp>
      <p:sp>
        <p:nvSpPr>
          <p:cNvPr id="237" name="Google Shape;237;p65"/>
          <p:cNvSpPr txBox="1"/>
          <p:nvPr>
            <p:ph type="title"/>
          </p:nvPr>
        </p:nvSpPr>
        <p:spPr>
          <a:xfrm>
            <a:off x="558000" y="375550"/>
            <a:ext cx="2375100" cy="140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2pPr>
            <a:lvl3pPr lvl="2"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3pPr>
            <a:lvl4pPr lvl="3"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4pPr>
            <a:lvl5pPr lvl="4"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5pPr>
            <a:lvl6pPr lvl="5"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6pPr>
            <a:lvl7pPr lvl="6"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7pPr>
            <a:lvl8pPr lvl="7"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8pPr>
            <a:lvl9pPr lvl="8"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9pPr>
          </a:lstStyle>
          <a:p/>
        </p:txBody>
      </p:sp>
      <p:sp>
        <p:nvSpPr>
          <p:cNvPr id="238" name="Google Shape;238;p65"/>
          <p:cNvSpPr txBox="1"/>
          <p:nvPr>
            <p:ph idx="1" type="body"/>
          </p:nvPr>
        </p:nvSpPr>
        <p:spPr>
          <a:xfrm>
            <a:off x="558001"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dk1"/>
              </a:buClr>
              <a:buSzPts val="1400"/>
              <a:buChar char="•"/>
              <a:defRPr/>
            </a:lvl1pPr>
            <a:lvl2pPr indent="-317500" lvl="1" marL="914400" rtl="0" algn="l">
              <a:lnSpc>
                <a:spcPct val="110000"/>
              </a:lnSpc>
              <a:spcBef>
                <a:spcPts val="1000"/>
              </a:spcBef>
              <a:spcAft>
                <a:spcPts val="0"/>
              </a:spcAft>
              <a:buClr>
                <a:schemeClr val="dk1"/>
              </a:buClr>
              <a:buSzPts val="1400"/>
              <a:buChar char="•"/>
              <a:defRPr/>
            </a:lvl2pPr>
            <a:lvl3pPr indent="-317500" lvl="2" marL="1371600" rtl="0" algn="l">
              <a:lnSpc>
                <a:spcPct val="110000"/>
              </a:lnSpc>
              <a:spcBef>
                <a:spcPts val="1000"/>
              </a:spcBef>
              <a:spcAft>
                <a:spcPts val="0"/>
              </a:spcAft>
              <a:buClr>
                <a:schemeClr val="dk1"/>
              </a:buClr>
              <a:buSzPts val="1400"/>
              <a:buChar char="•"/>
              <a:defRPr/>
            </a:lvl3pPr>
            <a:lvl4pPr indent="-317500" lvl="3" marL="1828800" rtl="0" algn="l">
              <a:lnSpc>
                <a:spcPct val="90000"/>
              </a:lnSpc>
              <a:spcBef>
                <a:spcPts val="1000"/>
              </a:spcBef>
              <a:spcAft>
                <a:spcPts val="0"/>
              </a:spcAft>
              <a:buClr>
                <a:schemeClr val="dk1"/>
              </a:buClr>
              <a:buSzPts val="1400"/>
              <a:buChar char="•"/>
              <a:defRPr/>
            </a:lvl4pPr>
            <a:lvl5pPr indent="-317500" lvl="4" marL="2286000" rtl="0" algn="l">
              <a:lnSpc>
                <a:spcPct val="90000"/>
              </a:lnSpc>
              <a:spcBef>
                <a:spcPts val="1000"/>
              </a:spcBef>
              <a:spcAft>
                <a:spcPts val="0"/>
              </a:spcAft>
              <a:buClr>
                <a:schemeClr val="dk1"/>
              </a:buClr>
              <a:buSzPts val="1400"/>
              <a:buChar char="•"/>
              <a:defRPr/>
            </a:lvl5pPr>
            <a:lvl6pPr indent="-317500" lvl="5" marL="2743200" rtl="0" algn="l">
              <a:lnSpc>
                <a:spcPct val="90000"/>
              </a:lnSpc>
              <a:spcBef>
                <a:spcPts val="1000"/>
              </a:spcBef>
              <a:spcAft>
                <a:spcPts val="0"/>
              </a:spcAft>
              <a:buClr>
                <a:schemeClr val="dk1"/>
              </a:buClr>
              <a:buSzPts val="1400"/>
              <a:buChar char="•"/>
              <a:defRPr/>
            </a:lvl6pPr>
            <a:lvl7pPr indent="-317500" lvl="6" marL="3200400" rtl="0" algn="l">
              <a:lnSpc>
                <a:spcPct val="90000"/>
              </a:lnSpc>
              <a:spcBef>
                <a:spcPts val="1000"/>
              </a:spcBef>
              <a:spcAft>
                <a:spcPts val="0"/>
              </a:spcAft>
              <a:buClr>
                <a:schemeClr val="dk1"/>
              </a:buClr>
              <a:buSzPts val="1400"/>
              <a:buChar char="•"/>
              <a:defRPr/>
            </a:lvl7pPr>
            <a:lvl8pPr indent="-317500" lvl="7" marL="3657600" rtl="0" algn="l">
              <a:lnSpc>
                <a:spcPct val="90000"/>
              </a:lnSpc>
              <a:spcBef>
                <a:spcPts val="1000"/>
              </a:spcBef>
              <a:spcAft>
                <a:spcPts val="0"/>
              </a:spcAft>
              <a:buClr>
                <a:schemeClr val="dk1"/>
              </a:buClr>
              <a:buSzPts val="1400"/>
              <a:buChar char="•"/>
              <a:defRPr/>
            </a:lvl8pPr>
            <a:lvl9pPr indent="-317500" lvl="8" marL="4114800" rtl="0" algn="l">
              <a:lnSpc>
                <a:spcPct val="90000"/>
              </a:lnSpc>
              <a:spcBef>
                <a:spcPts val="1000"/>
              </a:spcBef>
              <a:spcAft>
                <a:spcPts val="1000"/>
              </a:spcAft>
              <a:buClr>
                <a:schemeClr val="dk1"/>
              </a:buClr>
              <a:buSzPts val="1400"/>
              <a:buChar char="•"/>
              <a:defRPr/>
            </a:lvl9pPr>
          </a:lstStyle>
          <a:p/>
        </p:txBody>
      </p:sp>
      <p:sp>
        <p:nvSpPr>
          <p:cNvPr id="239" name="Google Shape;239;p65"/>
          <p:cNvSpPr/>
          <p:nvPr>
            <p:ph idx="3" type="pic"/>
          </p:nvPr>
        </p:nvSpPr>
        <p:spPr>
          <a:xfrm>
            <a:off x="3276750" y="586125"/>
            <a:ext cx="1749900" cy="1985700"/>
          </a:xfrm>
          <a:prstGeom prst="roundRect">
            <a:avLst>
              <a:gd fmla="val 5331" name="adj"/>
            </a:avLst>
          </a:prstGeom>
          <a:noFill/>
          <a:ln>
            <a:noFill/>
          </a:ln>
        </p:spPr>
      </p:sp>
      <p:sp>
        <p:nvSpPr>
          <p:cNvPr id="240" name="Google Shape;240;p65"/>
          <p:cNvSpPr/>
          <p:nvPr>
            <p:ph idx="4" type="pic"/>
          </p:nvPr>
        </p:nvSpPr>
        <p:spPr>
          <a:xfrm>
            <a:off x="5178031" y="2710781"/>
            <a:ext cx="1749900" cy="1885800"/>
          </a:xfrm>
          <a:prstGeom prst="roundRect">
            <a:avLst>
              <a:gd fmla="val 5331" name="adj"/>
            </a:avLst>
          </a:prstGeom>
          <a:noFill/>
          <a:ln>
            <a:noFill/>
          </a:ln>
        </p:spPr>
      </p:sp>
      <p:sp>
        <p:nvSpPr>
          <p:cNvPr id="241" name="Google Shape;241;p65"/>
          <p:cNvSpPr/>
          <p:nvPr>
            <p:ph idx="5" type="pic"/>
          </p:nvPr>
        </p:nvSpPr>
        <p:spPr>
          <a:xfrm>
            <a:off x="3276750" y="2710781"/>
            <a:ext cx="1749900" cy="1885800"/>
          </a:xfrm>
          <a:prstGeom prst="roundRect">
            <a:avLst>
              <a:gd fmla="val 5331" name="adj"/>
            </a:avLst>
          </a:prstGeom>
          <a:noFill/>
          <a:ln>
            <a:noFill/>
          </a:ln>
        </p:spPr>
      </p:sp>
      <p:sp>
        <p:nvSpPr>
          <p:cNvPr id="242" name="Google Shape;242;p65"/>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Dark">
  <p:cSld name="OBJECT_1_2_3">
    <p:bg>
      <p:bgPr>
        <a:solidFill>
          <a:schemeClr val="dk1"/>
        </a:solidFill>
      </p:bgPr>
    </p:bg>
    <p:spTree>
      <p:nvGrpSpPr>
        <p:cNvPr id="243" name="Shape 243"/>
        <p:cNvGrpSpPr/>
        <p:nvPr/>
      </p:nvGrpSpPr>
      <p:grpSpPr>
        <a:xfrm>
          <a:off x="0" y="0"/>
          <a:ext cx="0" cy="0"/>
          <a:chOff x="0" y="0"/>
          <a:chExt cx="0" cy="0"/>
        </a:xfrm>
      </p:grpSpPr>
      <p:sp>
        <p:nvSpPr>
          <p:cNvPr id="244" name="Google Shape;244;p66"/>
          <p:cNvSpPr/>
          <p:nvPr>
            <p:ph idx="2" type="pic"/>
          </p:nvPr>
        </p:nvSpPr>
        <p:spPr>
          <a:xfrm>
            <a:off x="5178038" y="586125"/>
            <a:ext cx="3651000" cy="1985700"/>
          </a:xfrm>
          <a:prstGeom prst="roundRect">
            <a:avLst>
              <a:gd fmla="val 5331" name="adj"/>
            </a:avLst>
          </a:prstGeom>
          <a:noFill/>
          <a:ln>
            <a:noFill/>
          </a:ln>
        </p:spPr>
      </p:sp>
      <p:sp>
        <p:nvSpPr>
          <p:cNvPr id="245" name="Google Shape;245;p66"/>
          <p:cNvSpPr txBox="1"/>
          <p:nvPr>
            <p:ph type="title"/>
          </p:nvPr>
        </p:nvSpPr>
        <p:spPr>
          <a:xfrm>
            <a:off x="558000" y="310250"/>
            <a:ext cx="2375100" cy="14751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46" name="Google Shape;246;p66"/>
          <p:cNvSpPr txBox="1"/>
          <p:nvPr>
            <p:ph idx="1" type="body"/>
          </p:nvPr>
        </p:nvSpPr>
        <p:spPr>
          <a:xfrm>
            <a:off x="558000"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lt1"/>
              </a:buClr>
              <a:buSzPts val="1400"/>
              <a:buChar char="•"/>
              <a:defRPr>
                <a:solidFill>
                  <a:schemeClr val="lt1"/>
                </a:solidFill>
              </a:defRPr>
            </a:lvl1pPr>
            <a:lvl2pPr indent="-317500" lvl="1" marL="914400" rtl="0" algn="l">
              <a:lnSpc>
                <a:spcPct val="110000"/>
              </a:lnSpc>
              <a:spcBef>
                <a:spcPts val="1000"/>
              </a:spcBef>
              <a:spcAft>
                <a:spcPts val="0"/>
              </a:spcAft>
              <a:buClr>
                <a:schemeClr val="lt1"/>
              </a:buClr>
              <a:buSzPts val="1400"/>
              <a:buChar char="•"/>
              <a:defRPr>
                <a:solidFill>
                  <a:schemeClr val="lt1"/>
                </a:solidFill>
              </a:defRPr>
            </a:lvl2pPr>
            <a:lvl3pPr indent="-317500" lvl="2" marL="1371600" rtl="0" algn="l">
              <a:lnSpc>
                <a:spcPct val="90000"/>
              </a:lnSpc>
              <a:spcBef>
                <a:spcPts val="1000"/>
              </a:spcBef>
              <a:spcAft>
                <a:spcPts val="0"/>
              </a:spcAft>
              <a:buClr>
                <a:schemeClr val="lt1"/>
              </a:buClr>
              <a:buSzPts val="1400"/>
              <a:buChar char="•"/>
              <a:defRPr>
                <a:solidFill>
                  <a:schemeClr val="lt1"/>
                </a:solidFill>
              </a:defRPr>
            </a:lvl3pPr>
            <a:lvl4pPr indent="-317500" lvl="3" marL="1828800" rtl="0" algn="l">
              <a:lnSpc>
                <a:spcPct val="90000"/>
              </a:lnSpc>
              <a:spcBef>
                <a:spcPts val="1000"/>
              </a:spcBef>
              <a:spcAft>
                <a:spcPts val="0"/>
              </a:spcAft>
              <a:buClr>
                <a:schemeClr val="lt1"/>
              </a:buClr>
              <a:buSzPts val="1400"/>
              <a:buChar char="•"/>
              <a:defRPr>
                <a:solidFill>
                  <a:schemeClr val="lt1"/>
                </a:solidFill>
              </a:defRPr>
            </a:lvl4pPr>
            <a:lvl5pPr indent="-317500" lvl="4" marL="2286000" rtl="0" algn="l">
              <a:lnSpc>
                <a:spcPct val="90000"/>
              </a:lnSpc>
              <a:spcBef>
                <a:spcPts val="1000"/>
              </a:spcBef>
              <a:spcAft>
                <a:spcPts val="0"/>
              </a:spcAft>
              <a:buClr>
                <a:schemeClr val="lt1"/>
              </a:buClr>
              <a:buSzPts val="1400"/>
              <a:buChar char="•"/>
              <a:defRPr>
                <a:solidFill>
                  <a:schemeClr val="lt1"/>
                </a:solidFill>
              </a:defRPr>
            </a:lvl5pPr>
            <a:lvl6pPr indent="-317500" lvl="5" marL="2743200" rtl="0" algn="l">
              <a:lnSpc>
                <a:spcPct val="90000"/>
              </a:lnSpc>
              <a:spcBef>
                <a:spcPts val="1000"/>
              </a:spcBef>
              <a:spcAft>
                <a:spcPts val="0"/>
              </a:spcAft>
              <a:buClr>
                <a:schemeClr val="lt1"/>
              </a:buClr>
              <a:buSzPts val="1400"/>
              <a:buChar char="•"/>
              <a:defRPr>
                <a:solidFill>
                  <a:schemeClr val="lt1"/>
                </a:solidFill>
              </a:defRPr>
            </a:lvl6pPr>
            <a:lvl7pPr indent="-317500" lvl="6" marL="3200400" rtl="0" algn="l">
              <a:lnSpc>
                <a:spcPct val="90000"/>
              </a:lnSpc>
              <a:spcBef>
                <a:spcPts val="1000"/>
              </a:spcBef>
              <a:spcAft>
                <a:spcPts val="0"/>
              </a:spcAft>
              <a:buClr>
                <a:schemeClr val="lt1"/>
              </a:buClr>
              <a:buSzPts val="1400"/>
              <a:buChar char="•"/>
              <a:defRPr>
                <a:solidFill>
                  <a:schemeClr val="lt1"/>
                </a:solidFill>
              </a:defRPr>
            </a:lvl7pPr>
            <a:lvl8pPr indent="-317500" lvl="7" marL="3657600" rtl="0" algn="l">
              <a:lnSpc>
                <a:spcPct val="90000"/>
              </a:lnSpc>
              <a:spcBef>
                <a:spcPts val="1000"/>
              </a:spcBef>
              <a:spcAft>
                <a:spcPts val="0"/>
              </a:spcAft>
              <a:buClr>
                <a:schemeClr val="lt1"/>
              </a:buClr>
              <a:buSzPts val="1400"/>
              <a:buChar char="•"/>
              <a:defRPr>
                <a:solidFill>
                  <a:schemeClr val="lt1"/>
                </a:solidFill>
              </a:defRPr>
            </a:lvl8pPr>
            <a:lvl9pPr indent="-317500" lvl="8" marL="4114800" rtl="0" algn="l">
              <a:lnSpc>
                <a:spcPct val="90000"/>
              </a:lnSpc>
              <a:spcBef>
                <a:spcPts val="1000"/>
              </a:spcBef>
              <a:spcAft>
                <a:spcPts val="1000"/>
              </a:spcAft>
              <a:buClr>
                <a:schemeClr val="lt1"/>
              </a:buClr>
              <a:buSzPts val="1400"/>
              <a:buChar char="•"/>
              <a:defRPr>
                <a:solidFill>
                  <a:schemeClr val="lt1"/>
                </a:solidFill>
              </a:defRPr>
            </a:lvl9pPr>
          </a:lstStyle>
          <a:p/>
        </p:txBody>
      </p:sp>
      <p:sp>
        <p:nvSpPr>
          <p:cNvPr id="247" name="Google Shape;247;p66"/>
          <p:cNvSpPr/>
          <p:nvPr>
            <p:ph idx="3" type="pic"/>
          </p:nvPr>
        </p:nvSpPr>
        <p:spPr>
          <a:xfrm>
            <a:off x="3276750" y="586125"/>
            <a:ext cx="1749900" cy="1985700"/>
          </a:xfrm>
          <a:prstGeom prst="roundRect">
            <a:avLst>
              <a:gd fmla="val 5331" name="adj"/>
            </a:avLst>
          </a:prstGeom>
          <a:noFill/>
          <a:ln>
            <a:noFill/>
          </a:ln>
        </p:spPr>
      </p:sp>
      <p:sp>
        <p:nvSpPr>
          <p:cNvPr id="248" name="Google Shape;248;p66"/>
          <p:cNvSpPr/>
          <p:nvPr>
            <p:ph idx="4" type="pic"/>
          </p:nvPr>
        </p:nvSpPr>
        <p:spPr>
          <a:xfrm>
            <a:off x="5178031" y="2710781"/>
            <a:ext cx="1749900" cy="1885800"/>
          </a:xfrm>
          <a:prstGeom prst="roundRect">
            <a:avLst>
              <a:gd fmla="val 5331" name="adj"/>
            </a:avLst>
          </a:prstGeom>
          <a:noFill/>
          <a:ln>
            <a:noFill/>
          </a:ln>
        </p:spPr>
      </p:sp>
      <p:sp>
        <p:nvSpPr>
          <p:cNvPr id="249" name="Google Shape;249;p66"/>
          <p:cNvSpPr/>
          <p:nvPr>
            <p:ph idx="5" type="pic"/>
          </p:nvPr>
        </p:nvSpPr>
        <p:spPr>
          <a:xfrm>
            <a:off x="3276750" y="2710781"/>
            <a:ext cx="1749900" cy="1885800"/>
          </a:xfrm>
          <a:prstGeom prst="roundRect">
            <a:avLst>
              <a:gd fmla="val 5331" name="adj"/>
            </a:avLst>
          </a:prstGeom>
          <a:noFill/>
          <a:ln>
            <a:noFill/>
          </a:ln>
        </p:spPr>
      </p:sp>
      <p:sp>
        <p:nvSpPr>
          <p:cNvPr id="250" name="Google Shape;250;p66"/>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6.xml"/><Relationship Id="rId42" Type="http://schemas.openxmlformats.org/officeDocument/2006/relationships/slideLayout" Target="../slideLayouts/slideLayout58.xml"/><Relationship Id="rId41" Type="http://schemas.openxmlformats.org/officeDocument/2006/relationships/slideLayout" Target="../slideLayouts/slideLayout57.xml"/><Relationship Id="rId44" Type="http://schemas.openxmlformats.org/officeDocument/2006/relationships/slideLayout" Target="../slideLayouts/slideLayout60.xml"/><Relationship Id="rId43" Type="http://schemas.openxmlformats.org/officeDocument/2006/relationships/slideLayout" Target="../slideLayouts/slideLayout59.xml"/><Relationship Id="rId46" Type="http://schemas.openxmlformats.org/officeDocument/2006/relationships/slideLayout" Target="../slideLayouts/slideLayout62.xml"/><Relationship Id="rId45" Type="http://schemas.openxmlformats.org/officeDocument/2006/relationships/slideLayout" Target="../slideLayouts/slideLayout61.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48" Type="http://schemas.openxmlformats.org/officeDocument/2006/relationships/slideLayout" Target="../slideLayouts/slideLayout64.xml"/><Relationship Id="rId47" Type="http://schemas.openxmlformats.org/officeDocument/2006/relationships/slideLayout" Target="../slideLayouts/slideLayout63.xml"/><Relationship Id="rId49" Type="http://schemas.openxmlformats.org/officeDocument/2006/relationships/theme" Target="../theme/theme3.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31" Type="http://schemas.openxmlformats.org/officeDocument/2006/relationships/slideLayout" Target="../slideLayouts/slideLayout47.xml"/><Relationship Id="rId30" Type="http://schemas.openxmlformats.org/officeDocument/2006/relationships/slideLayout" Target="../slideLayouts/slideLayout46.xml"/><Relationship Id="rId33" Type="http://schemas.openxmlformats.org/officeDocument/2006/relationships/slideLayout" Target="../slideLayouts/slideLayout49.xml"/><Relationship Id="rId32" Type="http://schemas.openxmlformats.org/officeDocument/2006/relationships/slideLayout" Target="../slideLayouts/slideLayout48.xml"/><Relationship Id="rId35" Type="http://schemas.openxmlformats.org/officeDocument/2006/relationships/slideLayout" Target="../slideLayouts/slideLayout51.xml"/><Relationship Id="rId34" Type="http://schemas.openxmlformats.org/officeDocument/2006/relationships/slideLayout" Target="../slideLayouts/slideLayout50.xml"/><Relationship Id="rId37" Type="http://schemas.openxmlformats.org/officeDocument/2006/relationships/slideLayout" Target="../slideLayouts/slideLayout53.xml"/><Relationship Id="rId36" Type="http://schemas.openxmlformats.org/officeDocument/2006/relationships/slideLayout" Target="../slideLayouts/slideLayout52.xml"/><Relationship Id="rId39" Type="http://schemas.openxmlformats.org/officeDocument/2006/relationships/slideLayout" Target="../slideLayouts/slideLayout55.xml"/><Relationship Id="rId38" Type="http://schemas.openxmlformats.org/officeDocument/2006/relationships/slideLayout" Target="../slideLayouts/slideLayout54.xml"/><Relationship Id="rId20" Type="http://schemas.openxmlformats.org/officeDocument/2006/relationships/slideLayout" Target="../slideLayouts/slideLayout36.xml"/><Relationship Id="rId22" Type="http://schemas.openxmlformats.org/officeDocument/2006/relationships/slideLayout" Target="../slideLayouts/slideLayout38.xml"/><Relationship Id="rId21" Type="http://schemas.openxmlformats.org/officeDocument/2006/relationships/slideLayout" Target="../slideLayouts/slideLayout37.xml"/><Relationship Id="rId24" Type="http://schemas.openxmlformats.org/officeDocument/2006/relationships/slideLayout" Target="../slideLayouts/slideLayout40.xml"/><Relationship Id="rId23" Type="http://schemas.openxmlformats.org/officeDocument/2006/relationships/slideLayout" Target="../slideLayouts/slideLayout39.xml"/><Relationship Id="rId26" Type="http://schemas.openxmlformats.org/officeDocument/2006/relationships/slideLayout" Target="../slideLayouts/slideLayout42.xml"/><Relationship Id="rId25" Type="http://schemas.openxmlformats.org/officeDocument/2006/relationships/slideLayout" Target="../slideLayouts/slideLayout41.xml"/><Relationship Id="rId28" Type="http://schemas.openxmlformats.org/officeDocument/2006/relationships/slideLayout" Target="../slideLayouts/slideLayout44.xml"/><Relationship Id="rId27" Type="http://schemas.openxmlformats.org/officeDocument/2006/relationships/slideLayout" Target="../slideLayouts/slideLayout43.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19" Type="http://schemas.openxmlformats.org/officeDocument/2006/relationships/slideLayout" Target="../slideLayouts/slideLayout35.xml"/><Relationship Id="rId1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553650" y="201373"/>
            <a:ext cx="7886700" cy="974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Inter Tight Medium"/>
              <a:buNone/>
              <a:defRPr b="0" i="0" sz="3200" u="none" cap="none" strike="noStrike">
                <a:solidFill>
                  <a:schemeClr val="dk1"/>
                </a:solidFill>
                <a:latin typeface="Inter Tight Medium"/>
                <a:ea typeface="Inter Tight Medium"/>
                <a:cs typeface="Inter Tight Medium"/>
                <a:sym typeface="Inter Tight Medium"/>
              </a:defRPr>
            </a:lvl1pPr>
            <a:lvl2pPr lvl="1"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2pPr>
            <a:lvl3pPr lvl="2"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3pPr>
            <a:lvl4pPr lvl="3"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4pPr>
            <a:lvl5pPr lvl="4"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5pPr>
            <a:lvl6pPr lvl="5"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6pPr>
            <a:lvl7pPr lvl="6"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7pPr>
            <a:lvl8pPr lvl="7"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8pPr>
            <a:lvl9pPr lvl="8"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9pPr>
          </a:lstStyle>
          <a:p/>
        </p:txBody>
      </p:sp>
      <p:sp>
        <p:nvSpPr>
          <p:cNvPr id="70" name="Google Shape;70;p18"/>
          <p:cNvSpPr txBox="1"/>
          <p:nvPr>
            <p:ph idx="1" type="body"/>
          </p:nvPr>
        </p:nvSpPr>
        <p:spPr>
          <a:xfrm>
            <a:off x="552450" y="1373981"/>
            <a:ext cx="7886700" cy="31053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1pPr>
            <a:lvl2pPr indent="-317500" lvl="1" marL="914400" marR="0" rtl="0" algn="l">
              <a:lnSpc>
                <a:spcPct val="110000"/>
              </a:lnSpc>
              <a:spcBef>
                <a:spcPts val="1200"/>
              </a:spcBef>
              <a:spcAft>
                <a:spcPts val="0"/>
              </a:spcAft>
              <a:buClr>
                <a:schemeClr val="dk1"/>
              </a:buClr>
              <a:buSzPts val="1400"/>
              <a:buFont typeface="Inter Tight Medium"/>
              <a:buChar char="•"/>
              <a:defRPr b="0" i="0" sz="1400" u="none" cap="none" strike="noStrike">
                <a:solidFill>
                  <a:schemeClr val="dk1"/>
                </a:solidFill>
                <a:latin typeface="Inter Tight Medium"/>
                <a:ea typeface="Inter Tight Medium"/>
                <a:cs typeface="Inter Tight Medium"/>
                <a:sym typeface="Inter Tight Medium"/>
              </a:defRPr>
            </a:lvl2pPr>
            <a:lvl3pPr indent="-342900" lvl="2" marL="1371600" marR="0" rtl="0" algn="l">
              <a:lnSpc>
                <a:spcPct val="110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3pPr>
            <a:lvl4pPr indent="-342900" lvl="3" marL="1828800" marR="0" rtl="0" algn="l">
              <a:lnSpc>
                <a:spcPct val="114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4pPr>
            <a:lvl5pPr indent="-342900" lvl="4" marL="2286000" marR="0" rtl="0" algn="l">
              <a:lnSpc>
                <a:spcPct val="114000"/>
              </a:lnSpc>
              <a:spcBef>
                <a:spcPts val="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5pPr>
            <a:lvl6pPr indent="-342900" lvl="5" marL="27432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6pPr>
            <a:lvl7pPr indent="-342900" lvl="6" marL="32004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7pPr>
            <a:lvl8pPr indent="-342900" lvl="7" marL="36576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8pPr>
            <a:lvl9pPr indent="-342900" lvl="8" marL="41148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9pPr>
          </a:lstStyle>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 id="2147483692" r:id="rId29"/>
    <p:sldLayoutId id="2147483693" r:id="rId30"/>
    <p:sldLayoutId id="2147483694" r:id="rId31"/>
    <p:sldLayoutId id="2147483695" r:id="rId32"/>
    <p:sldLayoutId id="2147483696" r:id="rId33"/>
    <p:sldLayoutId id="2147483697" r:id="rId34"/>
    <p:sldLayoutId id="2147483698" r:id="rId35"/>
    <p:sldLayoutId id="2147483699" r:id="rId36"/>
    <p:sldLayoutId id="2147483700" r:id="rId37"/>
    <p:sldLayoutId id="2147483701" r:id="rId38"/>
    <p:sldLayoutId id="2147483702" r:id="rId39"/>
    <p:sldLayoutId id="2147483703" r:id="rId40"/>
    <p:sldLayoutId id="2147483704" r:id="rId41"/>
    <p:sldLayoutId id="2147483705" r:id="rId42"/>
    <p:sldLayoutId id="2147483706" r:id="rId43"/>
    <p:sldLayoutId id="2147483707" r:id="rId44"/>
    <p:sldLayoutId id="2147483708" r:id="rId45"/>
    <p:sldLayoutId id="2147483709" r:id="rId46"/>
    <p:sldLayoutId id="2147483710" r:id="rId47"/>
    <p:sldLayoutId id="2147483711"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62">
          <p15:clr>
            <a:srgbClr val="F26B43"/>
          </p15:clr>
        </p15:guide>
        <p15:guide id="4" pos="5398">
          <p15:clr>
            <a:srgbClr val="F26B43"/>
          </p15:clr>
        </p15:guide>
        <p15:guide id="5" orient="horz" pos="769">
          <p15:clr>
            <a:srgbClr val="F26B43"/>
          </p15:clr>
        </p15:guide>
        <p15:guide id="6" orient="horz" pos="2835">
          <p15:clr>
            <a:srgbClr val="F26B43"/>
          </p15:clr>
        </p15:guide>
        <p15:guide id="7" orient="horz" pos="369">
          <p15:clr>
            <a:srgbClr val="F26B43"/>
          </p15:clr>
        </p15:guide>
        <p15:guide id="8" pos="1638">
          <p15:clr>
            <a:srgbClr val="E46962"/>
          </p15:clr>
        </p15:guide>
        <p15:guide id="9" pos="422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3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image" Target="../media/image4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67"/>
          <p:cNvSpPr txBox="1"/>
          <p:nvPr/>
        </p:nvSpPr>
        <p:spPr>
          <a:xfrm>
            <a:off x="2368700" y="3381275"/>
            <a:ext cx="4263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zh-CN" sz="2600" u="none" cap="none" strike="noStrike">
                <a:solidFill>
                  <a:srgbClr val="000000"/>
                </a:solidFill>
                <a:latin typeface="Arial"/>
                <a:ea typeface="Arial"/>
                <a:cs typeface="Arial"/>
                <a:sym typeface="Arial"/>
              </a:rPr>
              <a:t>Sui Course 2023 / Part </a:t>
            </a:r>
            <a:r>
              <a:rPr b="1" lang="zh-CN" sz="2600"/>
              <a:t>6</a:t>
            </a:r>
            <a:r>
              <a:rPr b="1" i="0" lang="zh-CN" sz="2600" u="none" cap="none" strike="noStrike">
                <a:solidFill>
                  <a:srgbClr val="000000"/>
                </a:solidFill>
                <a:latin typeface="Arial"/>
                <a:ea typeface="Arial"/>
                <a:cs typeface="Arial"/>
                <a:sym typeface="Arial"/>
              </a:rPr>
              <a:t>-</a:t>
            </a:r>
            <a:r>
              <a:rPr b="1" lang="zh-CN" sz="2600"/>
              <a:t>3</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76"/>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List</a:t>
            </a:r>
            <a:endParaRPr b="1" sz="3000"/>
          </a:p>
        </p:txBody>
      </p:sp>
      <p:pic>
        <p:nvPicPr>
          <p:cNvPr id="317" name="Google Shape;317;p76"/>
          <p:cNvPicPr preferRelativeResize="0"/>
          <p:nvPr/>
        </p:nvPicPr>
        <p:blipFill>
          <a:blip r:embed="rId3">
            <a:alphaModFix/>
          </a:blip>
          <a:stretch>
            <a:fillRect/>
          </a:stretch>
        </p:blipFill>
        <p:spPr>
          <a:xfrm>
            <a:off x="152400" y="948843"/>
            <a:ext cx="6374327" cy="40422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77"/>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Delist</a:t>
            </a:r>
            <a:endParaRPr b="1" sz="3000"/>
          </a:p>
        </p:txBody>
      </p:sp>
      <p:pic>
        <p:nvPicPr>
          <p:cNvPr id="324" name="Google Shape;324;p77"/>
          <p:cNvPicPr preferRelativeResize="0"/>
          <p:nvPr/>
        </p:nvPicPr>
        <p:blipFill>
          <a:blip r:embed="rId3">
            <a:alphaModFix/>
          </a:blip>
          <a:stretch>
            <a:fillRect/>
          </a:stretch>
        </p:blipFill>
        <p:spPr>
          <a:xfrm>
            <a:off x="152400" y="948843"/>
            <a:ext cx="8074632" cy="40422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78"/>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Take back the item</a:t>
            </a:r>
            <a:endParaRPr b="1" sz="3000"/>
          </a:p>
        </p:txBody>
      </p:sp>
      <p:pic>
        <p:nvPicPr>
          <p:cNvPr id="331" name="Google Shape;331;p78"/>
          <p:cNvPicPr preferRelativeResize="0"/>
          <p:nvPr/>
        </p:nvPicPr>
        <p:blipFill>
          <a:blip r:embed="rId3">
            <a:alphaModFix/>
          </a:blip>
          <a:stretch>
            <a:fillRect/>
          </a:stretch>
        </p:blipFill>
        <p:spPr>
          <a:xfrm>
            <a:off x="152400" y="948843"/>
            <a:ext cx="8839201" cy="37368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79"/>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Buy</a:t>
            </a:r>
            <a:endParaRPr b="1" sz="3000"/>
          </a:p>
        </p:txBody>
      </p:sp>
      <p:pic>
        <p:nvPicPr>
          <p:cNvPr id="338" name="Google Shape;338;p79"/>
          <p:cNvPicPr preferRelativeResize="0"/>
          <p:nvPr/>
        </p:nvPicPr>
        <p:blipFill>
          <a:blip r:embed="rId3">
            <a:alphaModFix/>
          </a:blip>
          <a:stretch>
            <a:fillRect/>
          </a:stretch>
        </p:blipFill>
        <p:spPr>
          <a:xfrm>
            <a:off x="1089475" y="948843"/>
            <a:ext cx="5439351" cy="40422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80"/>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Purchase</a:t>
            </a:r>
            <a:endParaRPr b="1" sz="3000"/>
          </a:p>
        </p:txBody>
      </p:sp>
      <p:pic>
        <p:nvPicPr>
          <p:cNvPr id="345" name="Google Shape;345;p80"/>
          <p:cNvPicPr preferRelativeResize="0"/>
          <p:nvPr/>
        </p:nvPicPr>
        <p:blipFill>
          <a:blip r:embed="rId3">
            <a:alphaModFix/>
          </a:blip>
          <a:stretch>
            <a:fillRect/>
          </a:stretch>
        </p:blipFill>
        <p:spPr>
          <a:xfrm>
            <a:off x="152400" y="948843"/>
            <a:ext cx="6894864" cy="40422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81"/>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Purchase</a:t>
            </a:r>
            <a:endParaRPr b="1" sz="3000"/>
          </a:p>
        </p:txBody>
      </p:sp>
      <p:pic>
        <p:nvPicPr>
          <p:cNvPr id="352" name="Google Shape;352;p81"/>
          <p:cNvPicPr preferRelativeResize="0"/>
          <p:nvPr/>
        </p:nvPicPr>
        <p:blipFill>
          <a:blip r:embed="rId3">
            <a:alphaModFix/>
          </a:blip>
          <a:stretch>
            <a:fillRect/>
          </a:stretch>
        </p:blipFill>
        <p:spPr>
          <a:xfrm>
            <a:off x="152400" y="948843"/>
            <a:ext cx="6894864" cy="40422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82"/>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Take profits</a:t>
            </a:r>
            <a:endParaRPr b="1" sz="3000"/>
          </a:p>
        </p:txBody>
      </p:sp>
      <p:pic>
        <p:nvPicPr>
          <p:cNvPr id="359" name="Google Shape;359;p82"/>
          <p:cNvPicPr preferRelativeResize="0"/>
          <p:nvPr/>
        </p:nvPicPr>
        <p:blipFill>
          <a:blip r:embed="rId3">
            <a:alphaModFix/>
          </a:blip>
          <a:stretch>
            <a:fillRect/>
          </a:stretch>
        </p:blipFill>
        <p:spPr>
          <a:xfrm>
            <a:off x="152400" y="948843"/>
            <a:ext cx="8410663" cy="404225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83"/>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457200" lvl="0" marL="457200" rtl="0" algn="l">
              <a:lnSpc>
                <a:spcPct val="125000"/>
              </a:lnSpc>
              <a:spcBef>
                <a:spcPts val="0"/>
              </a:spcBef>
              <a:spcAft>
                <a:spcPts val="1200"/>
              </a:spcAft>
              <a:buSzPts val="1100"/>
              <a:buNone/>
            </a:pPr>
            <a:r>
              <a:rPr lang="zh-CN" sz="3300"/>
              <a:t>Deployment and Testing </a:t>
            </a:r>
            <a:endParaRPr sz="3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84"/>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Setting Up the Environment</a:t>
            </a:r>
            <a:endParaRPr b="1" sz="3000"/>
          </a:p>
        </p:txBody>
      </p:sp>
      <p:pic>
        <p:nvPicPr>
          <p:cNvPr id="372" name="Google Shape;372;p84"/>
          <p:cNvPicPr preferRelativeResize="0"/>
          <p:nvPr/>
        </p:nvPicPr>
        <p:blipFill>
          <a:blip r:embed="rId3">
            <a:alphaModFix/>
          </a:blip>
          <a:stretch>
            <a:fillRect/>
          </a:stretch>
        </p:blipFill>
        <p:spPr>
          <a:xfrm>
            <a:off x="1363825" y="988963"/>
            <a:ext cx="3813091" cy="31655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85"/>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Deployment</a:t>
            </a:r>
            <a:endParaRPr b="1" i="0" sz="3000" u="none" cap="none" strike="noStrike">
              <a:solidFill>
                <a:schemeClr val="dk1"/>
              </a:solidFill>
              <a:latin typeface="Inter Tight Medium"/>
              <a:ea typeface="Inter Tight Medium"/>
              <a:cs typeface="Inter Tight Medium"/>
              <a:sym typeface="Inter Tight Medium"/>
            </a:endParaRPr>
          </a:p>
        </p:txBody>
      </p:sp>
      <p:sp>
        <p:nvSpPr>
          <p:cNvPr id="379" name="Google Shape;379;p85"/>
          <p:cNvSpPr txBox="1"/>
          <p:nvPr/>
        </p:nvSpPr>
        <p:spPr>
          <a:xfrm>
            <a:off x="714275" y="1098625"/>
            <a:ext cx="6802200" cy="196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CN" sz="1700">
                <a:latin typeface="Inter Tight Medium"/>
                <a:ea typeface="Inter Tight Medium"/>
                <a:cs typeface="Inter Tight Medium"/>
                <a:sym typeface="Inter Tight Medium"/>
              </a:rPr>
              <a:t>I</a:t>
            </a:r>
            <a:r>
              <a:rPr lang="zh-CN" sz="1700">
                <a:latin typeface="Inter Tight Medium"/>
                <a:ea typeface="Inter Tight Medium"/>
                <a:cs typeface="Inter Tight Medium"/>
                <a:sym typeface="Inter Tight Medium"/>
              </a:rPr>
              <a:t>nitially, we deploy the package using the following command:</a:t>
            </a:r>
            <a:endParaRPr sz="1700">
              <a:latin typeface="Inter Tight Medium"/>
              <a:ea typeface="Inter Tight Medium"/>
              <a:cs typeface="Inter Tight Medium"/>
              <a:sym typeface="Inter Tight Medium"/>
            </a:endParaRPr>
          </a:p>
          <a:p>
            <a:pPr indent="0" lvl="0" marL="0" rtl="0" algn="l">
              <a:lnSpc>
                <a:spcPct val="115000"/>
              </a:lnSpc>
              <a:spcBef>
                <a:spcPts val="1500"/>
              </a:spcBef>
              <a:spcAft>
                <a:spcPts val="0"/>
              </a:spcAft>
              <a:buNone/>
            </a:pPr>
            <a:r>
              <a:rPr b="1" lang="zh-CN" sz="1500">
                <a:solidFill>
                  <a:srgbClr val="0000FF"/>
                </a:solidFill>
              </a:rPr>
              <a:t>sui client publish --gas-budget 10000000000</a:t>
            </a:r>
            <a:endParaRPr b="1" sz="1500">
              <a:solidFill>
                <a:srgbClr val="0000FF"/>
              </a:solidFill>
            </a:endParaRPr>
          </a:p>
          <a:p>
            <a:pPr indent="0" lvl="0" marL="0" rtl="0" algn="l">
              <a:lnSpc>
                <a:spcPct val="115000"/>
              </a:lnSpc>
              <a:spcBef>
                <a:spcPts val="0"/>
              </a:spcBef>
              <a:spcAft>
                <a:spcPts val="0"/>
              </a:spcAft>
              <a:buNone/>
            </a:pPr>
            <a:r>
              <a:t/>
            </a:r>
            <a:endParaRPr sz="1700">
              <a:latin typeface="Inter Tight Medium"/>
              <a:ea typeface="Inter Tight Medium"/>
              <a:cs typeface="Inter Tight Medium"/>
              <a:sym typeface="Inter Tight Medium"/>
            </a:endParaRPr>
          </a:p>
          <a:p>
            <a:pPr indent="0" lvl="0" marL="0" rtl="0" algn="l">
              <a:spcBef>
                <a:spcPts val="1500"/>
              </a:spcBef>
              <a:spcAft>
                <a:spcPts val="0"/>
              </a:spcAft>
              <a:buNone/>
            </a:pPr>
            <a:r>
              <a:t/>
            </a:r>
            <a:endParaRPr sz="1700">
              <a:latin typeface="Inter Tight Medium"/>
              <a:ea typeface="Inter Tight Medium"/>
              <a:cs typeface="Inter Tight Medium"/>
              <a:sym typeface="Inter Tight Medium"/>
            </a:endParaRPr>
          </a:p>
        </p:txBody>
      </p:sp>
      <p:pic>
        <p:nvPicPr>
          <p:cNvPr id="380" name="Google Shape;380;p85"/>
          <p:cNvPicPr preferRelativeResize="0"/>
          <p:nvPr/>
        </p:nvPicPr>
        <p:blipFill>
          <a:blip r:embed="rId3">
            <a:alphaModFix/>
          </a:blip>
          <a:stretch>
            <a:fillRect/>
          </a:stretch>
        </p:blipFill>
        <p:spPr>
          <a:xfrm>
            <a:off x="286800" y="2705300"/>
            <a:ext cx="4837719" cy="1967400"/>
          </a:xfrm>
          <a:prstGeom prst="rect">
            <a:avLst/>
          </a:prstGeom>
          <a:noFill/>
          <a:ln>
            <a:noFill/>
          </a:ln>
        </p:spPr>
      </p:pic>
      <p:pic>
        <p:nvPicPr>
          <p:cNvPr id="381" name="Google Shape;381;p85"/>
          <p:cNvPicPr preferRelativeResize="0"/>
          <p:nvPr/>
        </p:nvPicPr>
        <p:blipFill>
          <a:blip r:embed="rId4">
            <a:alphaModFix/>
          </a:blip>
          <a:stretch>
            <a:fillRect/>
          </a:stretch>
        </p:blipFill>
        <p:spPr>
          <a:xfrm>
            <a:off x="4777694" y="1960025"/>
            <a:ext cx="3250533" cy="177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68"/>
          <p:cNvSpPr txBox="1"/>
          <p:nvPr>
            <p:ph type="ctrTitle"/>
          </p:nvPr>
        </p:nvSpPr>
        <p:spPr>
          <a:xfrm>
            <a:off x="657000" y="2100150"/>
            <a:ext cx="7830000" cy="7002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rgbClr val="000000"/>
              </a:buClr>
              <a:buSzPts val="1100"/>
              <a:buFont typeface="Arial"/>
              <a:buNone/>
            </a:pPr>
            <a:r>
              <a:rPr lang="zh-CN" sz="4800"/>
              <a:t>GameMarket Contract</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86"/>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Setting up the</a:t>
            </a:r>
            <a:r>
              <a:rPr b="1" lang="zh-CN" sz="3000"/>
              <a:t> gameMarket</a:t>
            </a:r>
            <a:endParaRPr b="1" i="0" sz="3000" u="none" cap="none" strike="noStrike">
              <a:solidFill>
                <a:schemeClr val="dk1"/>
              </a:solidFill>
              <a:latin typeface="Inter Tight Medium"/>
              <a:ea typeface="Inter Tight Medium"/>
              <a:cs typeface="Inter Tight Medium"/>
              <a:sym typeface="Inter Tight Medium"/>
            </a:endParaRPr>
          </a:p>
        </p:txBody>
      </p:sp>
      <p:pic>
        <p:nvPicPr>
          <p:cNvPr id="388" name="Google Shape;388;p86"/>
          <p:cNvPicPr preferRelativeResize="0"/>
          <p:nvPr/>
        </p:nvPicPr>
        <p:blipFill>
          <a:blip r:embed="rId3">
            <a:alphaModFix/>
          </a:blip>
          <a:stretch>
            <a:fillRect/>
          </a:stretch>
        </p:blipFill>
        <p:spPr>
          <a:xfrm>
            <a:off x="152400" y="1905343"/>
            <a:ext cx="8839204" cy="9581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87"/>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C</a:t>
            </a:r>
            <a:r>
              <a:rPr b="1" lang="zh-CN" sz="3000"/>
              <a:t>reate a widget item</a:t>
            </a:r>
            <a:endParaRPr b="1" i="0" sz="3000" u="none" cap="none" strike="noStrike">
              <a:solidFill>
                <a:schemeClr val="dk1"/>
              </a:solidFill>
              <a:latin typeface="Inter Tight Medium"/>
              <a:ea typeface="Inter Tight Medium"/>
              <a:cs typeface="Inter Tight Medium"/>
              <a:sym typeface="Inter Tight Medium"/>
            </a:endParaRPr>
          </a:p>
        </p:txBody>
      </p:sp>
      <p:pic>
        <p:nvPicPr>
          <p:cNvPr id="395" name="Google Shape;395;p87"/>
          <p:cNvPicPr preferRelativeResize="0"/>
          <p:nvPr/>
        </p:nvPicPr>
        <p:blipFill>
          <a:blip r:embed="rId3">
            <a:alphaModFix/>
          </a:blip>
          <a:stretch>
            <a:fillRect/>
          </a:stretch>
        </p:blipFill>
        <p:spPr>
          <a:xfrm>
            <a:off x="152400" y="1706843"/>
            <a:ext cx="8839199" cy="9459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88"/>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A</a:t>
            </a:r>
            <a:r>
              <a:rPr b="1" lang="zh-CN" sz="3000"/>
              <a:t>dd item to gameMarket</a:t>
            </a:r>
            <a:endParaRPr b="1" i="0" sz="3000" u="none" cap="none" strike="noStrike">
              <a:solidFill>
                <a:schemeClr val="dk1"/>
              </a:solidFill>
              <a:latin typeface="Inter Tight Medium"/>
              <a:ea typeface="Inter Tight Medium"/>
              <a:cs typeface="Inter Tight Medium"/>
              <a:sym typeface="Inter Tight Medium"/>
            </a:endParaRPr>
          </a:p>
        </p:txBody>
      </p:sp>
      <p:pic>
        <p:nvPicPr>
          <p:cNvPr id="402" name="Google Shape;402;p88"/>
          <p:cNvPicPr preferRelativeResize="0"/>
          <p:nvPr/>
        </p:nvPicPr>
        <p:blipFill>
          <a:blip r:embed="rId3">
            <a:alphaModFix/>
          </a:blip>
          <a:stretch>
            <a:fillRect/>
          </a:stretch>
        </p:blipFill>
        <p:spPr>
          <a:xfrm>
            <a:off x="0" y="1220793"/>
            <a:ext cx="8839204" cy="95815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89"/>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Separate a SUI coin object </a:t>
            </a:r>
            <a:endParaRPr b="1" i="0" sz="3000" u="none" cap="none" strike="noStrike">
              <a:solidFill>
                <a:schemeClr val="dk1"/>
              </a:solidFill>
              <a:latin typeface="Inter Tight Medium"/>
              <a:ea typeface="Inter Tight Medium"/>
              <a:cs typeface="Inter Tight Medium"/>
              <a:sym typeface="Inter Tight Medium"/>
            </a:endParaRPr>
          </a:p>
        </p:txBody>
      </p:sp>
      <p:pic>
        <p:nvPicPr>
          <p:cNvPr id="409" name="Google Shape;409;p89"/>
          <p:cNvPicPr preferRelativeResize="0"/>
          <p:nvPr/>
        </p:nvPicPr>
        <p:blipFill>
          <a:blip r:embed="rId3">
            <a:alphaModFix/>
          </a:blip>
          <a:stretch>
            <a:fillRect/>
          </a:stretch>
        </p:blipFill>
        <p:spPr>
          <a:xfrm>
            <a:off x="152400" y="948843"/>
            <a:ext cx="8839202" cy="96484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90"/>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Purchase</a:t>
            </a:r>
            <a:endParaRPr b="1" i="0" sz="3000" u="none" cap="none" strike="noStrike">
              <a:solidFill>
                <a:schemeClr val="dk1"/>
              </a:solidFill>
              <a:latin typeface="Inter Tight Medium"/>
              <a:ea typeface="Inter Tight Medium"/>
              <a:cs typeface="Inter Tight Medium"/>
              <a:sym typeface="Inter Tight Medium"/>
            </a:endParaRPr>
          </a:p>
        </p:txBody>
      </p:sp>
      <p:pic>
        <p:nvPicPr>
          <p:cNvPr id="416" name="Google Shape;416;p90"/>
          <p:cNvPicPr preferRelativeResize="0"/>
          <p:nvPr/>
        </p:nvPicPr>
        <p:blipFill>
          <a:blip r:embed="rId3">
            <a:alphaModFix/>
          </a:blip>
          <a:stretch>
            <a:fillRect/>
          </a:stretch>
        </p:blipFill>
        <p:spPr>
          <a:xfrm>
            <a:off x="152400" y="1072143"/>
            <a:ext cx="8839204" cy="11221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91"/>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Purchase</a:t>
            </a:r>
            <a:endParaRPr b="1" i="0" sz="3000" u="none" cap="none" strike="noStrike">
              <a:solidFill>
                <a:schemeClr val="dk1"/>
              </a:solidFill>
              <a:latin typeface="Inter Tight Medium"/>
              <a:ea typeface="Inter Tight Medium"/>
              <a:cs typeface="Inter Tight Medium"/>
              <a:sym typeface="Inter Tight Medium"/>
            </a:endParaRPr>
          </a:p>
        </p:txBody>
      </p:sp>
      <p:pic>
        <p:nvPicPr>
          <p:cNvPr id="423" name="Google Shape;423;p91"/>
          <p:cNvPicPr preferRelativeResize="0"/>
          <p:nvPr/>
        </p:nvPicPr>
        <p:blipFill>
          <a:blip r:embed="rId3">
            <a:alphaModFix/>
          </a:blip>
          <a:stretch>
            <a:fillRect/>
          </a:stretch>
        </p:blipFill>
        <p:spPr>
          <a:xfrm>
            <a:off x="152400" y="1072143"/>
            <a:ext cx="8839204" cy="11221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92"/>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Claiming Profits</a:t>
            </a:r>
            <a:endParaRPr b="1" i="0" sz="3000" u="none" cap="none" strike="noStrike">
              <a:solidFill>
                <a:schemeClr val="dk1"/>
              </a:solidFill>
              <a:latin typeface="Inter Tight Medium"/>
              <a:ea typeface="Inter Tight Medium"/>
              <a:cs typeface="Inter Tight Medium"/>
              <a:sym typeface="Inter Tight Medium"/>
            </a:endParaRPr>
          </a:p>
        </p:txBody>
      </p:sp>
      <p:pic>
        <p:nvPicPr>
          <p:cNvPr id="430" name="Google Shape;430;p92"/>
          <p:cNvPicPr preferRelativeResize="0"/>
          <p:nvPr/>
        </p:nvPicPr>
        <p:blipFill>
          <a:blip r:embed="rId3">
            <a:alphaModFix/>
          </a:blip>
          <a:stretch>
            <a:fillRect/>
          </a:stretch>
        </p:blipFill>
        <p:spPr>
          <a:xfrm>
            <a:off x="4166900" y="2127749"/>
            <a:ext cx="3489800" cy="2931701"/>
          </a:xfrm>
          <a:prstGeom prst="rect">
            <a:avLst/>
          </a:prstGeom>
          <a:noFill/>
          <a:ln>
            <a:noFill/>
          </a:ln>
        </p:spPr>
      </p:pic>
      <p:pic>
        <p:nvPicPr>
          <p:cNvPr id="431" name="Google Shape;431;p92"/>
          <p:cNvPicPr preferRelativeResize="0"/>
          <p:nvPr/>
        </p:nvPicPr>
        <p:blipFill>
          <a:blip r:embed="rId4">
            <a:alphaModFix/>
          </a:blip>
          <a:stretch>
            <a:fillRect/>
          </a:stretch>
        </p:blipFill>
        <p:spPr>
          <a:xfrm>
            <a:off x="152400" y="983031"/>
            <a:ext cx="8839204" cy="9581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69"/>
          <p:cNvSpPr txBox="1"/>
          <p:nvPr>
            <p:ph type="ctrTitle"/>
          </p:nvPr>
        </p:nvSpPr>
        <p:spPr>
          <a:xfrm>
            <a:off x="1046475" y="1157600"/>
            <a:ext cx="3108900" cy="7908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6000"/>
              <a:buNone/>
            </a:pPr>
            <a:r>
              <a:rPr lang="zh-CN"/>
              <a:t>Agenda</a:t>
            </a:r>
            <a:endParaRPr sz="6800"/>
          </a:p>
        </p:txBody>
      </p:sp>
      <p:sp>
        <p:nvSpPr>
          <p:cNvPr id="269" name="Google Shape;269;p69"/>
          <p:cNvSpPr txBox="1"/>
          <p:nvPr>
            <p:ph idx="4294967295" type="body"/>
          </p:nvPr>
        </p:nvSpPr>
        <p:spPr>
          <a:xfrm>
            <a:off x="3972850" y="1270650"/>
            <a:ext cx="4109700" cy="2600700"/>
          </a:xfrm>
          <a:prstGeom prst="rect">
            <a:avLst/>
          </a:prstGeom>
          <a:noFill/>
          <a:ln>
            <a:noFill/>
          </a:ln>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Clr>
                <a:schemeClr val="lt1"/>
              </a:buClr>
              <a:buSzPts val="1800"/>
              <a:buChar char="●"/>
            </a:pPr>
            <a:r>
              <a:rPr lang="zh-CN">
                <a:solidFill>
                  <a:schemeClr val="lt1"/>
                </a:solidFill>
              </a:rPr>
              <a:t>Introduction </a:t>
            </a:r>
            <a:endParaRPr>
              <a:solidFill>
                <a:schemeClr val="lt1"/>
              </a:solidFill>
            </a:endParaRPr>
          </a:p>
          <a:p>
            <a:pPr indent="-342900" lvl="0" marL="457200" rtl="0" algn="l">
              <a:lnSpc>
                <a:spcPct val="125000"/>
              </a:lnSpc>
              <a:spcBef>
                <a:spcPts val="0"/>
              </a:spcBef>
              <a:spcAft>
                <a:spcPts val="0"/>
              </a:spcAft>
              <a:buClr>
                <a:schemeClr val="lt1"/>
              </a:buClr>
              <a:buSzPts val="1800"/>
              <a:buChar char="●"/>
            </a:pPr>
            <a:r>
              <a:rPr lang="zh-CN">
                <a:solidFill>
                  <a:schemeClr val="lt1"/>
                </a:solidFill>
              </a:rPr>
              <a:t>GameMarket contract</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Deployment and testing</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70"/>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457200" lvl="0" marL="457200" rtl="0" algn="l">
              <a:lnSpc>
                <a:spcPct val="125000"/>
              </a:lnSpc>
              <a:spcBef>
                <a:spcPts val="0"/>
              </a:spcBef>
              <a:spcAft>
                <a:spcPts val="0"/>
              </a:spcAft>
              <a:buSzPts val="1100"/>
              <a:buNone/>
            </a:pPr>
            <a:r>
              <a:rPr lang="zh-CN" sz="3300"/>
              <a:t>GameMarket contract</a:t>
            </a:r>
            <a:endParaRPr sz="1800"/>
          </a:p>
          <a:p>
            <a:pPr indent="457200" lvl="0" marL="457200" rtl="0" algn="l">
              <a:lnSpc>
                <a:spcPct val="125000"/>
              </a:lnSpc>
              <a:spcBef>
                <a:spcPts val="1200"/>
              </a:spcBef>
              <a:spcAft>
                <a:spcPts val="1200"/>
              </a:spcAft>
              <a:buSzPts val="1100"/>
              <a:buNone/>
            </a:pPr>
            <a:r>
              <a:rPr lang="zh-CN" sz="3300"/>
              <a:t> </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71"/>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Introduction</a:t>
            </a:r>
            <a:endParaRPr b="1" sz="3000"/>
          </a:p>
        </p:txBody>
      </p:sp>
      <p:sp>
        <p:nvSpPr>
          <p:cNvPr id="282" name="Google Shape;282;p71"/>
          <p:cNvSpPr txBox="1"/>
          <p:nvPr/>
        </p:nvSpPr>
        <p:spPr>
          <a:xfrm>
            <a:off x="941850" y="1638150"/>
            <a:ext cx="7260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600"/>
              <a:t>T</a:t>
            </a:r>
            <a:r>
              <a:rPr lang="zh-CN" sz="1600"/>
              <a:t>he gameMarket </a:t>
            </a:r>
            <a:r>
              <a:rPr lang="zh-CN" sz="1600"/>
              <a:t> contract provides a basic framework for a game item marketplace, where users can list items for sale, buy items, and collect profits from their sales.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72"/>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gameMarket Module</a:t>
            </a:r>
            <a:endParaRPr b="1" sz="3000"/>
          </a:p>
        </p:txBody>
      </p:sp>
      <p:pic>
        <p:nvPicPr>
          <p:cNvPr id="289" name="Google Shape;289;p72"/>
          <p:cNvPicPr preferRelativeResize="0"/>
          <p:nvPr/>
        </p:nvPicPr>
        <p:blipFill>
          <a:blip r:embed="rId3">
            <a:alphaModFix/>
          </a:blip>
          <a:stretch>
            <a:fillRect/>
          </a:stretch>
        </p:blipFill>
        <p:spPr>
          <a:xfrm>
            <a:off x="611700" y="928018"/>
            <a:ext cx="7957628" cy="404225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73"/>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C</a:t>
            </a:r>
            <a:r>
              <a:rPr b="1" lang="zh-CN" sz="3000"/>
              <a:t>onstant definition</a:t>
            </a:r>
            <a:endParaRPr b="1" sz="3000"/>
          </a:p>
        </p:txBody>
      </p:sp>
      <p:pic>
        <p:nvPicPr>
          <p:cNvPr id="296" name="Google Shape;296;p73"/>
          <p:cNvPicPr preferRelativeResize="0"/>
          <p:nvPr/>
        </p:nvPicPr>
        <p:blipFill>
          <a:blip r:embed="rId3">
            <a:alphaModFix/>
          </a:blip>
          <a:stretch>
            <a:fillRect/>
          </a:stretch>
        </p:blipFill>
        <p:spPr>
          <a:xfrm>
            <a:off x="152400" y="1414043"/>
            <a:ext cx="8839199" cy="23154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74"/>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Structs</a:t>
            </a:r>
            <a:r>
              <a:rPr b="1" lang="zh-CN" sz="3000"/>
              <a:t> </a:t>
            </a:r>
            <a:endParaRPr b="1" sz="3000"/>
          </a:p>
        </p:txBody>
      </p:sp>
      <p:pic>
        <p:nvPicPr>
          <p:cNvPr id="303" name="Google Shape;303;p74"/>
          <p:cNvPicPr preferRelativeResize="0"/>
          <p:nvPr/>
        </p:nvPicPr>
        <p:blipFill>
          <a:blip r:embed="rId3">
            <a:alphaModFix/>
          </a:blip>
          <a:stretch>
            <a:fillRect/>
          </a:stretch>
        </p:blipFill>
        <p:spPr>
          <a:xfrm>
            <a:off x="673000" y="948843"/>
            <a:ext cx="6682765" cy="404225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75"/>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Create a gameMarket</a:t>
            </a:r>
            <a:r>
              <a:rPr b="1" lang="zh-CN" sz="3000"/>
              <a:t> </a:t>
            </a:r>
            <a:endParaRPr b="1" sz="3000"/>
          </a:p>
        </p:txBody>
      </p:sp>
      <p:pic>
        <p:nvPicPr>
          <p:cNvPr id="310" name="Google Shape;310;p75"/>
          <p:cNvPicPr preferRelativeResize="0"/>
          <p:nvPr/>
        </p:nvPicPr>
        <p:blipFill>
          <a:blip r:embed="rId3">
            <a:alphaModFix/>
          </a:blip>
          <a:stretch>
            <a:fillRect/>
          </a:stretch>
        </p:blipFill>
        <p:spPr>
          <a:xfrm>
            <a:off x="421075" y="948843"/>
            <a:ext cx="8301839" cy="404225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ui Template 2023">
  <a:themeElements>
    <a:clrScheme name="SUI">
      <a:dk1>
        <a:srgbClr val="011829"/>
      </a:dk1>
      <a:lt1>
        <a:srgbClr val="FFFFFF"/>
      </a:lt1>
      <a:dk2>
        <a:srgbClr val="EAF7FF"/>
      </a:dk2>
      <a:lt2>
        <a:srgbClr val="91A3B1"/>
      </a:lt2>
      <a:accent1>
        <a:srgbClr val="4CA3FF"/>
      </a:accent1>
      <a:accent2>
        <a:srgbClr val="C0E6FF"/>
      </a:accent2>
      <a:accent3>
        <a:srgbClr val="E0F2FF"/>
      </a:accent3>
      <a:accent4>
        <a:srgbClr val="4CA3FF"/>
      </a:accent4>
      <a:accent5>
        <a:srgbClr val="4CA3FF"/>
      </a:accent5>
      <a:accent6>
        <a:srgbClr val="4CA3FF"/>
      </a:accent6>
      <a:hlink>
        <a:srgbClr val="4CA3FF"/>
      </a:hlink>
      <a:folHlink>
        <a:srgbClr val="00F9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